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0"/>
  </p:notesMasterIdLst>
  <p:sldIdLst>
    <p:sldId id="291" r:id="rId5"/>
    <p:sldId id="257" r:id="rId6"/>
    <p:sldId id="258" r:id="rId7"/>
    <p:sldId id="260" r:id="rId8"/>
    <p:sldId id="271" r:id="rId9"/>
    <p:sldId id="272" r:id="rId10"/>
    <p:sldId id="289" r:id="rId11"/>
    <p:sldId id="261" r:id="rId12"/>
    <p:sldId id="292" r:id="rId13"/>
    <p:sldId id="293" r:id="rId14"/>
    <p:sldId id="290" r:id="rId15"/>
    <p:sldId id="287" r:id="rId16"/>
    <p:sldId id="288" r:id="rId17"/>
    <p:sldId id="280" r:id="rId18"/>
    <p:sldId id="268" r:id="rId19"/>
  </p:sldIdLst>
  <p:sldSz cx="9144000" cy="6858000" type="screen4x3"/>
  <p:notesSz cx="6858000" cy="9144000"/>
  <p:embeddedFontLst>
    <p:embeddedFont>
      <p:font typeface="Book Antiqua" panose="02040602050305030304" pitchFamily="18"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Roboto Light" panose="020F0302020204030204" pitchFamily="34" charset="0"/>
      <p:regular r:id="rId37"/>
      <p:italic r:id="rId38"/>
    </p:embeddedFont>
    <p:embeddedFont>
      <p:font typeface="Roboto Medium" panose="020F0502020204030204" pitchFamily="34" charset="0"/>
      <p:regular r:id="rId39"/>
      <p:italic r:id="rId40"/>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C7B"/>
    <a:srgbClr val="E94D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9672"/>
  </p:normalViewPr>
  <p:slideViewPr>
    <p:cSldViewPr snapToGrid="0">
      <p:cViewPr>
        <p:scale>
          <a:sx n="98" d="100"/>
          <a:sy n="98" d="100"/>
        </p:scale>
        <p:origin x="2728" y="-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Google Shape;3;n">
            <a:extLst>
              <a:ext uri="{FF2B5EF4-FFF2-40B4-BE49-F238E27FC236}">
                <a16:creationId xmlns:a16="http://schemas.microsoft.com/office/drawing/2014/main" id="{29A1B680-7D2C-5361-29F8-AE1FE88681F7}"/>
              </a:ext>
            </a:extLst>
          </p:cNvPr>
          <p:cNvSpPr txBox="1">
            <a:spLocks noGrp="1" noChangeArrowheads="1"/>
          </p:cNvSpPr>
          <p:nvPr>
            <p:ph type="hdr" idx="2"/>
          </p:nvPr>
        </p:nvSpPr>
        <p:spPr bwMode="auto">
          <a:xfrm>
            <a:off x="0" y="0"/>
            <a:ext cx="2971800" cy="457200"/>
          </a:xfrm>
          <a:prstGeom prst="rect">
            <a:avLst/>
          </a:prstGeom>
          <a:noFill/>
          <a:ln>
            <a:noFill/>
          </a:ln>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9219" name="Google Shape;4;n">
            <a:extLst>
              <a:ext uri="{FF2B5EF4-FFF2-40B4-BE49-F238E27FC236}">
                <a16:creationId xmlns:a16="http://schemas.microsoft.com/office/drawing/2014/main" id="{843CBBFE-66D7-C42D-2713-CC5E419FCF47}"/>
              </a:ext>
            </a:extLst>
          </p:cNvPr>
          <p:cNvSpPr txBox="1">
            <a:spLocks noGrp="1" noChangeArrowheads="1"/>
          </p:cNvSpPr>
          <p:nvPr>
            <p:ph type="dt" idx="10"/>
          </p:nvPr>
        </p:nvSpPr>
        <p:spPr bwMode="auto">
          <a:xfrm>
            <a:off x="3884613" y="0"/>
            <a:ext cx="2971800" cy="457200"/>
          </a:xfrm>
          <a:prstGeom prst="rect">
            <a:avLst/>
          </a:prstGeom>
          <a:noFill/>
          <a:ln>
            <a:noFill/>
          </a:ln>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13316" name="Google Shape;5;n">
            <a:extLst>
              <a:ext uri="{FF2B5EF4-FFF2-40B4-BE49-F238E27FC236}">
                <a16:creationId xmlns:a16="http://schemas.microsoft.com/office/drawing/2014/main" id="{93BD23F7-6F98-B7C7-0C0D-D5009F1EB576}"/>
              </a:ext>
            </a:extLst>
          </p:cNvPr>
          <p:cNvSpPr>
            <a:spLocks noGrp="1" noRot="1" noChangeAspect="1"/>
          </p:cNvSpPr>
          <p:nvPr>
            <p:ph type="sldImg" idx="3"/>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3317" name="Google Shape;6;n">
            <a:extLst>
              <a:ext uri="{FF2B5EF4-FFF2-40B4-BE49-F238E27FC236}">
                <a16:creationId xmlns:a16="http://schemas.microsoft.com/office/drawing/2014/main" id="{459CB503-8B7E-3999-E252-5B94F2A74AF7}"/>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9222" name="Google Shape;7;n">
            <a:extLst>
              <a:ext uri="{FF2B5EF4-FFF2-40B4-BE49-F238E27FC236}">
                <a16:creationId xmlns:a16="http://schemas.microsoft.com/office/drawing/2014/main" id="{C5B5D5DA-C065-58FE-4A8C-F914D9556DA1}"/>
              </a:ext>
            </a:extLst>
          </p:cNvPr>
          <p:cNvSpPr txBox="1">
            <a:spLocks noGrp="1" noChangeArrowheads="1"/>
          </p:cNvSpPr>
          <p:nvPr>
            <p:ph type="ftr" idx="11"/>
          </p:nvPr>
        </p:nvSpPr>
        <p:spPr bwMode="auto">
          <a:xfrm>
            <a:off x="0" y="8685213"/>
            <a:ext cx="2971800" cy="457200"/>
          </a:xfrm>
          <a:prstGeom prst="rect">
            <a:avLst/>
          </a:prstGeom>
          <a:noFill/>
          <a:ln>
            <a:noFill/>
          </a:ln>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9223" name="Google Shape;8;n">
            <a:extLst>
              <a:ext uri="{FF2B5EF4-FFF2-40B4-BE49-F238E27FC236}">
                <a16:creationId xmlns:a16="http://schemas.microsoft.com/office/drawing/2014/main" id="{D1C9E78F-F39B-6775-1450-5A2FD6FC010A}"/>
              </a:ext>
            </a:extLst>
          </p:cNvPr>
          <p:cNvSpPr txBox="1">
            <a:spLocks noGrp="1" noChangeArrowheads="1"/>
          </p:cNvSpPr>
          <p:nvPr>
            <p:ph type="sldNum" idx="12"/>
          </p:nvPr>
        </p:nvSpPr>
        <p:spPr bwMode="auto">
          <a:xfrm>
            <a:off x="3884613" y="8685213"/>
            <a:ext cx="2971800" cy="457200"/>
          </a:xfrm>
          <a:prstGeom prst="rect">
            <a:avLst/>
          </a:prstGeom>
          <a:noFill/>
          <a:ln>
            <a:noFill/>
          </a:ln>
        </p:spPr>
        <p:txBody>
          <a:bodyPr vert="horz" wrap="square" lIns="91425" tIns="45700" rIns="91425" bIns="45700" numCol="1" anchor="b" anchorCtr="0" compatLnSpc="1">
            <a:prstTxWarp prst="textNoShape">
              <a:avLst/>
            </a:prstTxWarp>
          </a:bodyPr>
          <a:lstStyle>
            <a:lvl1pPr algn="r" eaLnBrk="1" hangingPunct="1">
              <a:buClr>
                <a:srgbClr val="000000"/>
              </a:buClr>
              <a:buSzPts val="1200"/>
              <a:buFont typeface="Arial" panose="020B0604020202020204" pitchFamily="34" charset="0"/>
              <a:buNone/>
              <a:defRPr sz="1200" smtClean="0">
                <a:latin typeface="Calibri" panose="020F0502020204030204" pitchFamily="34" charset="0"/>
                <a:sym typeface="Calibri" panose="020F0502020204030204" pitchFamily="34" charset="0"/>
              </a:defRPr>
            </a:lvl1pPr>
          </a:lstStyle>
          <a:p>
            <a:pPr>
              <a:defRPr/>
            </a:pPr>
            <a:fld id="{F8E34A82-56F9-794F-8D06-4D4A83138AB3}"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ediatrust.org/wp-content/uploads/2022/04/FASTN-Final-Version.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115;p1:notes">
            <a:extLst>
              <a:ext uri="{FF2B5EF4-FFF2-40B4-BE49-F238E27FC236}">
                <a16:creationId xmlns:a16="http://schemas.microsoft.com/office/drawing/2014/main" id="{1EF67E9A-6D8F-40B6-D4E7-36A156F494DE}"/>
              </a:ext>
            </a:extLst>
          </p:cNvPr>
          <p:cNvSpPr>
            <a:spLocks noGrp="1" noRot="1" noChangeAspect="1" noTextEdit="1"/>
          </p:cNvSpPr>
          <p:nvPr>
            <p:ph type="sldImg" idx="2"/>
          </p:nvPr>
        </p:nvSpPr>
        <p:spPr>
          <a:noFill/>
          <a:ln>
            <a:headEnd/>
            <a:tailEnd/>
          </a:ln>
        </p:spPr>
      </p:sp>
      <p:sp>
        <p:nvSpPr>
          <p:cNvPr id="15362" name="Google Shape;116;p1:notes">
            <a:extLst>
              <a:ext uri="{FF2B5EF4-FFF2-40B4-BE49-F238E27FC236}">
                <a16:creationId xmlns:a16="http://schemas.microsoft.com/office/drawing/2014/main" id="{2C9E1453-4BA7-02F8-C6C6-27B3D01D4ECC}"/>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15363" name="Google Shape;117;p1:notes">
            <a:extLst>
              <a:ext uri="{FF2B5EF4-FFF2-40B4-BE49-F238E27FC236}">
                <a16:creationId xmlns:a16="http://schemas.microsoft.com/office/drawing/2014/main" id="{02DD1DD6-6F5A-EEB2-6E20-ACD973B893D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D3E7C87B-3F42-AD44-B5CE-D4F03B4337E3}" type="slidenum">
              <a:rPr lang="en-US" altLang="en-US"/>
              <a:pPr>
                <a:buSzPts val="140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 name="Google Shape;150;p5:notes">
            <a:extLst>
              <a:ext uri="{FF2B5EF4-FFF2-40B4-BE49-F238E27FC236}">
                <a16:creationId xmlns:a16="http://schemas.microsoft.com/office/drawing/2014/main" id="{FFA8FC47-1CE0-D1AA-C19C-BDE7D824FF87}"/>
              </a:ext>
            </a:extLst>
          </p:cNvPr>
          <p:cNvSpPr txBox="1">
            <a:spLocks noGrp="1"/>
          </p:cNvSpPr>
          <p:nvPr>
            <p:ph type="body" idx="1"/>
          </p:nvPr>
        </p:nvSpPr>
        <p:spPr>
          <a:noFill/>
          <a:ln/>
        </p:spPr>
        <p:txBody>
          <a:bodyPr spcFirstLastPara="1">
            <a:noAutofit/>
          </a:bodyPr>
          <a:lstStyle/>
          <a:p>
            <a:pPr marL="0" indent="0" eaLnBrk="1" fontAlgn="auto" hangingPunct="1">
              <a:spcBef>
                <a:spcPts val="0"/>
              </a:spcBef>
              <a:spcAft>
                <a:spcPts val="0"/>
              </a:spcAft>
              <a:buSzPts val="1400"/>
              <a:buFont typeface="Arial"/>
              <a:buNone/>
              <a:defRPr/>
            </a:pPr>
            <a:r>
              <a:rPr lang="en-US" sz="1200" b="1" dirty="0">
                <a:solidFill>
                  <a:schemeClr val="dk1"/>
                </a:solidFill>
                <a:latin typeface="Calibri"/>
                <a:ea typeface="Calibri"/>
                <a:cs typeface="Calibri"/>
                <a:sym typeface="Calibri"/>
              </a:rPr>
              <a:t>Teacher notes</a:t>
            </a:r>
          </a:p>
          <a:p>
            <a:pPr marL="0" indent="0" eaLnBrk="1" fontAlgn="auto" hangingPunct="1">
              <a:spcBef>
                <a:spcPts val="0"/>
              </a:spcBef>
              <a:spcAft>
                <a:spcPts val="0"/>
              </a:spcAft>
              <a:buSzPts val="1400"/>
              <a:buFont typeface="Arial"/>
              <a:buNone/>
              <a:defRPr/>
            </a:pPr>
            <a:r>
              <a:rPr lang="en-US" sz="1200" b="0" dirty="0">
                <a:solidFill>
                  <a:schemeClr val="dk1"/>
                </a:solidFill>
                <a:latin typeface="Calibri"/>
                <a:ea typeface="Calibri"/>
                <a:cs typeface="Calibri"/>
                <a:sym typeface="Calibri"/>
              </a:rPr>
              <a:t>Explain that the UN convention on the Rights of the Child specifies how children should be treated.  The two articles or rules on this slide relate to how young people are heard, and represented, by the media.</a:t>
            </a:r>
          </a:p>
          <a:p>
            <a:pPr marL="0" indent="0" eaLnBrk="1" fontAlgn="auto" hangingPunct="1">
              <a:spcBef>
                <a:spcPts val="0"/>
              </a:spcBef>
              <a:spcAft>
                <a:spcPts val="0"/>
              </a:spcAft>
              <a:buSzPts val="1400"/>
              <a:buFont typeface="Arial"/>
              <a:buNone/>
              <a:defRPr/>
            </a:pPr>
            <a:endParaRPr lang="en-US" sz="1200" b="0" dirty="0">
              <a:solidFill>
                <a:schemeClr val="dk1"/>
              </a:solidFill>
              <a:latin typeface="Calibri"/>
              <a:ea typeface="Calibri"/>
              <a:cs typeface="Calibri"/>
              <a:sym typeface="Calibri"/>
            </a:endParaRPr>
          </a:p>
          <a:p>
            <a:pPr marL="0" indent="0" eaLnBrk="1" fontAlgn="auto" hangingPunct="1">
              <a:spcBef>
                <a:spcPts val="0"/>
              </a:spcBef>
              <a:spcAft>
                <a:spcPts val="0"/>
              </a:spcAft>
              <a:buSzPts val="1400"/>
              <a:buFont typeface="Arial"/>
              <a:buNone/>
              <a:defRPr/>
            </a:pPr>
            <a:r>
              <a:rPr lang="en-US" sz="1200" b="0" dirty="0">
                <a:solidFill>
                  <a:schemeClr val="dk1"/>
                </a:solidFill>
                <a:latin typeface="Calibri"/>
                <a:ea typeface="Calibri"/>
                <a:cs typeface="Calibri"/>
                <a:sym typeface="Calibri"/>
              </a:rPr>
              <a:t>Ask: Do you feel that the media listen to the views of young people?  How well does the media provide accurate and reliable information for young people?</a:t>
            </a:r>
          </a:p>
        </p:txBody>
      </p:sp>
      <p:sp>
        <p:nvSpPr>
          <p:cNvPr id="25602" name="Google Shape;151;p5:notes">
            <a:extLst>
              <a:ext uri="{FF2B5EF4-FFF2-40B4-BE49-F238E27FC236}">
                <a16:creationId xmlns:a16="http://schemas.microsoft.com/office/drawing/2014/main" id="{66B9A873-A603-751C-DAEA-1DC52532CA8C}"/>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945004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endParaRPr lang="en-GB" sz="1400" dirty="0">
              <a:solidFill>
                <a:srgbClr val="000000"/>
              </a:solidFill>
              <a:effectLst/>
              <a:latin typeface="Arial"/>
              <a:ea typeface="Arial"/>
              <a:cs typeface="Arial"/>
              <a:sym typeface="Arial" panose="020B0604020202020204" pitchFamily="34" charset="0"/>
            </a:endParaRPr>
          </a:p>
          <a:p>
            <a:r>
              <a:rPr lang="en-GB" sz="1400" dirty="0">
                <a:solidFill>
                  <a:srgbClr val="000000"/>
                </a:solidFill>
                <a:effectLst/>
                <a:latin typeface="Arial"/>
                <a:ea typeface="Arial"/>
                <a:cs typeface="Arial"/>
                <a:sym typeface="Arial" panose="020B0604020202020204" pitchFamily="34" charset="0"/>
              </a:rPr>
              <a:t>Ask: how can young people change the way the media represents relationships and/or minimise the influence of negative </a:t>
            </a:r>
          </a:p>
          <a:p>
            <a:r>
              <a:rPr lang="en-GB" sz="1400" dirty="0">
                <a:solidFill>
                  <a:srgbClr val="000000"/>
                </a:solidFill>
                <a:effectLst/>
                <a:latin typeface="Arial"/>
                <a:ea typeface="Arial"/>
                <a:cs typeface="Arial"/>
                <a:sym typeface="Arial" panose="020B0604020202020204" pitchFamily="34" charset="0"/>
              </a:rPr>
              <a:t>representations?  Take responses.</a:t>
            </a:r>
          </a:p>
        </p:txBody>
      </p:sp>
      <p:sp>
        <p:nvSpPr>
          <p:cNvPr id="4" name="Slide Number Placeholder 3"/>
          <p:cNvSpPr>
            <a:spLocks noGrp="1"/>
          </p:cNvSpPr>
          <p:nvPr>
            <p:ph type="sldNum" idx="12"/>
          </p:nvPr>
        </p:nvSpPr>
        <p:spPr/>
        <p:txBody>
          <a:bodyPr/>
          <a:lstStyle/>
          <a:p>
            <a:pPr>
              <a:defRPr/>
            </a:pPr>
            <a:fld id="{F8E34A82-56F9-794F-8D06-4D4A83138AB3}" type="slidenum">
              <a:rPr lang="en-US" altLang="en-US" smtClean="0"/>
              <a:pPr>
                <a:defRPr/>
              </a:pPr>
              <a:t>11</a:t>
            </a:fld>
            <a:endParaRPr lang="en-US" altLang="en-US"/>
          </a:p>
        </p:txBody>
      </p:sp>
    </p:spTree>
    <p:extLst>
      <p:ext uri="{BB962C8B-B14F-4D97-AF65-F5344CB8AC3E}">
        <p14:creationId xmlns:p14="http://schemas.microsoft.com/office/powerpoint/2010/main" val="2585128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r>
              <a:rPr lang="en-GB" sz="1400" dirty="0">
                <a:solidFill>
                  <a:srgbClr val="000000"/>
                </a:solidFill>
                <a:effectLst/>
                <a:latin typeface="Arial"/>
                <a:ea typeface="Arial"/>
                <a:cs typeface="Arial"/>
                <a:sym typeface="Arial" panose="020B0604020202020204" pitchFamily="34" charset="0"/>
              </a:rPr>
              <a:t>Ask: Which of these would have most impact?</a:t>
            </a:r>
          </a:p>
          <a:p>
            <a:endParaRPr lang="en-GB" sz="1600" dirty="0">
              <a:solidFill>
                <a:srgbClr val="000000"/>
              </a:solidFill>
              <a:effectLst/>
              <a:latin typeface="Arial"/>
              <a:ea typeface="Arial"/>
              <a:cs typeface="Arial"/>
              <a:sym typeface="Arial" panose="020B0604020202020204" pitchFamily="34" charset="0"/>
            </a:endParaRPr>
          </a:p>
          <a:p>
            <a:r>
              <a:rPr lang="en-GB" sz="1400" dirty="0">
                <a:solidFill>
                  <a:srgbClr val="000000"/>
                </a:solidFill>
                <a:effectLst/>
                <a:latin typeface="Arial"/>
                <a:ea typeface="Arial"/>
                <a:cs typeface="Arial"/>
                <a:sym typeface="Arial" panose="020B0604020202020204" pitchFamily="34" charset="0"/>
              </a:rPr>
              <a:t> </a:t>
            </a:r>
            <a:endParaRPr lang="en-GB" sz="1600" dirty="0">
              <a:solidFill>
                <a:srgbClr val="000000"/>
              </a:solidFill>
              <a:effectLst/>
              <a:latin typeface="Arial"/>
              <a:ea typeface="Arial"/>
              <a:cs typeface="Arial"/>
              <a:sym typeface="Arial" panose="020B0604020202020204" pitchFamily="34" charset="0"/>
            </a:endParaRPr>
          </a:p>
        </p:txBody>
      </p:sp>
      <p:sp>
        <p:nvSpPr>
          <p:cNvPr id="4" name="Slide Number Placeholder 3"/>
          <p:cNvSpPr>
            <a:spLocks noGrp="1"/>
          </p:cNvSpPr>
          <p:nvPr>
            <p:ph type="sldNum" idx="12"/>
          </p:nvPr>
        </p:nvSpPr>
        <p:spPr/>
        <p:txBody>
          <a:bodyPr/>
          <a:lstStyle/>
          <a:p>
            <a:pPr>
              <a:defRPr/>
            </a:pPr>
            <a:fld id="{F8E34A82-56F9-794F-8D06-4D4A83138AB3}" type="slidenum">
              <a:rPr lang="en-US" altLang="en-US" smtClean="0"/>
              <a:pPr>
                <a:defRPr/>
              </a:pPr>
              <a:t>12</a:t>
            </a:fld>
            <a:endParaRPr lang="en-US" altLang="en-US"/>
          </a:p>
        </p:txBody>
      </p:sp>
    </p:spTree>
    <p:extLst>
      <p:ext uri="{BB962C8B-B14F-4D97-AF65-F5344CB8AC3E}">
        <p14:creationId xmlns:p14="http://schemas.microsoft.com/office/powerpoint/2010/main" val="804515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 name="Google Shape;150;p5:notes">
            <a:extLst>
              <a:ext uri="{FF2B5EF4-FFF2-40B4-BE49-F238E27FC236}">
                <a16:creationId xmlns:a16="http://schemas.microsoft.com/office/drawing/2014/main" id="{FFA8FC47-1CE0-D1AA-C19C-BDE7D824FF87}"/>
              </a:ext>
            </a:extLst>
          </p:cNvPr>
          <p:cNvSpPr txBox="1">
            <a:spLocks noGrp="1"/>
          </p:cNvSpPr>
          <p:nvPr>
            <p:ph type="body" idx="1"/>
          </p:nvPr>
        </p:nvSpPr>
        <p:spPr>
          <a:noFill/>
          <a:ln/>
        </p:spPr>
        <p:txBody>
          <a:bodyPr spcFirstLastPara="1">
            <a:noAutofit/>
          </a:bodyPr>
          <a:lstStyle/>
          <a:p>
            <a:pPr marL="0" indent="0" eaLnBrk="1" fontAlgn="auto" hangingPunct="1">
              <a:spcBef>
                <a:spcPts val="0"/>
              </a:spcBef>
              <a:spcAft>
                <a:spcPts val="0"/>
              </a:spcAft>
              <a:buSzPts val="1400"/>
              <a:buFont typeface="Arial"/>
              <a:buNone/>
              <a:defRPr/>
            </a:pPr>
            <a:r>
              <a:rPr lang="en-US" sz="1200" b="1" dirty="0">
                <a:solidFill>
                  <a:schemeClr val="dk1"/>
                </a:solidFill>
                <a:latin typeface="Calibri"/>
                <a:ea typeface="Calibri"/>
                <a:cs typeface="Calibri"/>
                <a:sym typeface="Calibri"/>
              </a:rPr>
              <a:t>Teacher notes</a:t>
            </a:r>
          </a:p>
          <a:p>
            <a:pPr marL="0" indent="0" eaLnBrk="1" fontAlgn="auto" hangingPunct="1">
              <a:spcBef>
                <a:spcPts val="0"/>
              </a:spcBef>
              <a:spcAft>
                <a:spcPts val="0"/>
              </a:spcAft>
              <a:buSzPts val="1400"/>
              <a:buFont typeface="Arial"/>
              <a:buNone/>
              <a:defRPr/>
            </a:pPr>
            <a:endParaRPr lang="en-US" sz="1200" b="1" dirty="0">
              <a:solidFill>
                <a:schemeClr val="dk1"/>
              </a:solidFill>
              <a:effectLst/>
              <a:latin typeface="Calibri"/>
              <a:ea typeface="Arial"/>
              <a:cs typeface="Calibri"/>
              <a:sym typeface="Calibri"/>
            </a:endParaRPr>
          </a:p>
          <a:p>
            <a:pPr marL="0" indent="0" eaLnBrk="1" fontAlgn="auto" hangingPunct="1">
              <a:spcBef>
                <a:spcPts val="0"/>
              </a:spcBef>
              <a:spcAft>
                <a:spcPts val="0"/>
              </a:spcAft>
              <a:buSzPts val="1400"/>
              <a:buFont typeface="Arial"/>
              <a:buNone/>
              <a:defRPr/>
            </a:pPr>
            <a:r>
              <a:rPr lang="en-GB" sz="1400" dirty="0">
                <a:solidFill>
                  <a:srgbClr val="000000"/>
                </a:solidFill>
                <a:effectLst/>
                <a:latin typeface="Arial"/>
                <a:ea typeface="Arial"/>
                <a:cs typeface="Arial"/>
                <a:sym typeface="Arial" panose="020B0604020202020204" pitchFamily="34" charset="0"/>
              </a:rPr>
              <a:t>Ask each student or groups of students to pledge one thing they will do to challenge and/or lessen negative influences from the media.</a:t>
            </a:r>
            <a:endParaRPr lang="en-GB" sz="1600" dirty="0">
              <a:solidFill>
                <a:srgbClr val="000000"/>
              </a:solidFill>
              <a:effectLst/>
              <a:latin typeface="Arial"/>
              <a:ea typeface="Arial"/>
              <a:cs typeface="Arial"/>
              <a:sym typeface="Arial" panose="020B0604020202020204" pitchFamily="34" charset="0"/>
            </a:endParaRPr>
          </a:p>
          <a:p>
            <a:pPr marL="0" indent="0" eaLnBrk="1" fontAlgn="auto" hangingPunct="1">
              <a:spcBef>
                <a:spcPts val="0"/>
              </a:spcBef>
              <a:spcAft>
                <a:spcPts val="0"/>
              </a:spcAft>
              <a:buSzPts val="1400"/>
              <a:buFont typeface="Arial"/>
              <a:buNone/>
              <a:defRPr/>
            </a:pPr>
            <a:endParaRPr lang="en-GB" sz="1600" dirty="0">
              <a:solidFill>
                <a:srgbClr val="000000"/>
              </a:solidFill>
              <a:effectLst/>
              <a:latin typeface="Arial"/>
              <a:ea typeface="Arial"/>
              <a:cs typeface="Arial"/>
              <a:sym typeface="Arial" panose="020B0604020202020204" pitchFamily="34" charset="0"/>
            </a:endParaRPr>
          </a:p>
          <a:p>
            <a:pPr marL="0" indent="0" eaLnBrk="1" fontAlgn="auto" hangingPunct="1">
              <a:spcBef>
                <a:spcPts val="0"/>
              </a:spcBef>
              <a:spcAft>
                <a:spcPts val="0"/>
              </a:spcAft>
              <a:buSzPts val="1400"/>
              <a:buFont typeface="Arial"/>
              <a:buNone/>
              <a:defRPr/>
            </a:pPr>
            <a:r>
              <a:rPr lang="en-GB" sz="1400" dirty="0">
                <a:solidFill>
                  <a:srgbClr val="000000"/>
                </a:solidFill>
                <a:effectLst/>
                <a:latin typeface="Arial"/>
                <a:ea typeface="Arial"/>
                <a:cs typeface="Arial"/>
                <a:sym typeface="Arial" panose="020B0604020202020204" pitchFamily="34" charset="0"/>
              </a:rPr>
              <a:t>Ask students to carry out their pledges as a project within class or as a homework task.</a:t>
            </a:r>
            <a:endParaRPr lang="en-GB" sz="1600" dirty="0">
              <a:solidFill>
                <a:srgbClr val="000000"/>
              </a:solidFill>
              <a:effectLst/>
              <a:latin typeface="Arial"/>
              <a:ea typeface="Arial"/>
              <a:cs typeface="Arial"/>
              <a:sym typeface="Arial" panose="020B0604020202020204" pitchFamily="34" charset="0"/>
            </a:endParaRPr>
          </a:p>
          <a:p>
            <a:r>
              <a:rPr lang="en-GB" sz="1400" b="1">
                <a:solidFill>
                  <a:srgbClr val="000000"/>
                </a:solidFill>
                <a:effectLst/>
                <a:latin typeface="Arial"/>
                <a:ea typeface="Arial"/>
                <a:cs typeface="Arial"/>
                <a:sym typeface="Arial" panose="020B0604020202020204" pitchFamily="34" charset="0"/>
              </a:rPr>
              <a:t> </a:t>
            </a:r>
            <a:endParaRPr lang="en-GB" sz="1600" b="1" dirty="0">
              <a:solidFill>
                <a:srgbClr val="000000"/>
              </a:solidFill>
              <a:effectLst/>
              <a:latin typeface="Arial"/>
              <a:ea typeface="Arial"/>
              <a:cs typeface="Arial"/>
              <a:sym typeface="Arial" panose="020B0604020202020204" pitchFamily="34" charset="0"/>
            </a:endParaRPr>
          </a:p>
          <a:p>
            <a:r>
              <a:rPr lang="en-GB" sz="1400">
                <a:solidFill>
                  <a:srgbClr val="000000"/>
                </a:solidFill>
                <a:effectLst/>
                <a:latin typeface="Arial"/>
                <a:ea typeface="Arial"/>
                <a:cs typeface="Arial"/>
                <a:sym typeface="Arial" panose="020B0604020202020204" pitchFamily="34" charset="0"/>
              </a:rPr>
              <a:t>There </a:t>
            </a:r>
            <a:r>
              <a:rPr lang="en-GB" sz="1400" dirty="0">
                <a:solidFill>
                  <a:srgbClr val="000000"/>
                </a:solidFill>
                <a:effectLst/>
                <a:latin typeface="Arial"/>
                <a:ea typeface="Arial"/>
                <a:cs typeface="Arial"/>
                <a:sym typeface="Arial" panose="020B0604020202020204" pitchFamily="34" charset="0"/>
              </a:rPr>
              <a:t>are a range of ways that you </a:t>
            </a:r>
            <a:r>
              <a:rPr lang="en-GB" sz="1400">
                <a:solidFill>
                  <a:srgbClr val="000000"/>
                </a:solidFill>
                <a:effectLst/>
                <a:latin typeface="Arial"/>
                <a:ea typeface="Arial"/>
                <a:cs typeface="Arial"/>
                <a:sym typeface="Arial" panose="020B0604020202020204" pitchFamily="34" charset="0"/>
              </a:rPr>
              <a:t>could encourage students </a:t>
            </a:r>
            <a:r>
              <a:rPr lang="en-GB" sz="1400" dirty="0">
                <a:solidFill>
                  <a:srgbClr val="000000"/>
                </a:solidFill>
                <a:effectLst/>
                <a:latin typeface="Arial"/>
                <a:ea typeface="Arial"/>
                <a:cs typeface="Arial"/>
                <a:sym typeface="Arial" panose="020B0604020202020204" pitchFamily="34" charset="0"/>
              </a:rPr>
              <a:t>to take action either during class or as a homework activity.  Some examples are given below:</a:t>
            </a:r>
            <a:endParaRPr lang="en-GB" sz="1600" dirty="0">
              <a:solidFill>
                <a:srgbClr val="000000"/>
              </a:solidFill>
              <a:effectLst/>
              <a:latin typeface="Arial"/>
              <a:ea typeface="Arial"/>
              <a:cs typeface="Arial"/>
              <a:sym typeface="Arial" panose="020B0604020202020204" pitchFamily="34" charset="0"/>
            </a:endParaRPr>
          </a:p>
          <a:p>
            <a:pPr lvl="1"/>
            <a:r>
              <a:rPr lang="en-GB" sz="1400" dirty="0">
                <a:solidFill>
                  <a:srgbClr val="000000"/>
                </a:solidFill>
                <a:effectLst/>
                <a:latin typeface="Arial"/>
                <a:ea typeface="Arial"/>
                <a:cs typeface="Arial"/>
                <a:sym typeface="Arial" panose="020B0604020202020204" pitchFamily="34" charset="0"/>
              </a:rPr>
              <a:t>-     Writing to a media outlet to either praise or ask for change.</a:t>
            </a:r>
            <a:endParaRPr lang="en-GB" sz="1600" dirty="0">
              <a:solidFill>
                <a:srgbClr val="000000"/>
              </a:solidFill>
              <a:effectLst/>
              <a:latin typeface="Arial"/>
              <a:ea typeface="Arial"/>
              <a:cs typeface="Arial"/>
              <a:sym typeface="Arial" panose="020B0604020202020204" pitchFamily="34" charset="0"/>
            </a:endParaRPr>
          </a:p>
          <a:p>
            <a:pPr marL="971550" lvl="1" indent="-285750">
              <a:buFontTx/>
              <a:buChar char="-"/>
            </a:pPr>
            <a:r>
              <a:rPr lang="en-GB" sz="1400" dirty="0">
                <a:solidFill>
                  <a:srgbClr val="000000"/>
                </a:solidFill>
                <a:effectLst/>
                <a:latin typeface="Arial"/>
                <a:ea typeface="Arial"/>
                <a:cs typeface="Arial"/>
                <a:sym typeface="Arial" panose="020B0604020202020204" pitchFamily="34" charset="0"/>
              </a:rPr>
              <a:t>Taking a leadership role in a discussion about how to improve representation of relationships in school media</a:t>
            </a:r>
            <a:endParaRPr lang="en-GB" sz="1600" dirty="0">
              <a:solidFill>
                <a:srgbClr val="000000"/>
              </a:solidFill>
              <a:effectLst/>
              <a:latin typeface="Arial"/>
              <a:ea typeface="Arial"/>
              <a:cs typeface="Arial"/>
              <a:sym typeface="Arial" panose="020B0604020202020204" pitchFamily="34" charset="0"/>
            </a:endParaRPr>
          </a:p>
          <a:p>
            <a:pPr marL="971550" lvl="1" indent="-285750">
              <a:buFontTx/>
              <a:buChar char="-"/>
            </a:pPr>
            <a:r>
              <a:rPr lang="en-GB" sz="1400" dirty="0">
                <a:solidFill>
                  <a:srgbClr val="000000"/>
                </a:solidFill>
                <a:effectLst/>
                <a:latin typeface="Arial"/>
                <a:ea typeface="Arial"/>
                <a:cs typeface="Arial"/>
                <a:sym typeface="Arial" panose="020B0604020202020204" pitchFamily="34" charset="0"/>
              </a:rPr>
              <a:t>Inviting a local journalist to talk with them about their role in tackling abusive relationships in their community</a:t>
            </a:r>
          </a:p>
          <a:p>
            <a:pPr marL="971550" lvl="1" indent="-285750">
              <a:buFontTx/>
              <a:buChar char="-"/>
            </a:pPr>
            <a:r>
              <a:rPr lang="en-GB" sz="1400" dirty="0">
                <a:solidFill>
                  <a:srgbClr val="000000"/>
                </a:solidFill>
                <a:effectLst/>
                <a:latin typeface="Arial"/>
                <a:ea typeface="Arial"/>
                <a:cs typeface="Arial"/>
                <a:sym typeface="Arial" panose="020B0604020202020204" pitchFamily="34" charset="0"/>
              </a:rPr>
              <a:t>Gather views from other students in school about representations of relationships in the media and present to local media outlets or nationally via social media.</a:t>
            </a:r>
            <a:r>
              <a:rPr lang="en-GB" sz="1600" dirty="0">
                <a:effectLst/>
              </a:rPr>
              <a:t> </a:t>
            </a:r>
            <a:endParaRPr lang="en-GB" sz="1600" dirty="0">
              <a:solidFill>
                <a:srgbClr val="000000"/>
              </a:solidFill>
              <a:effectLst/>
              <a:latin typeface="Arial"/>
              <a:ea typeface="Arial"/>
              <a:cs typeface="Arial"/>
              <a:sym typeface="Arial" panose="020B0604020202020204" pitchFamily="34" charset="0"/>
            </a:endParaRPr>
          </a:p>
          <a:p>
            <a:pPr marL="0" indent="0" eaLnBrk="1" fontAlgn="auto" hangingPunct="1">
              <a:spcBef>
                <a:spcPts val="0"/>
              </a:spcBef>
              <a:spcAft>
                <a:spcPts val="0"/>
              </a:spcAft>
              <a:buSzPts val="1400"/>
              <a:buFont typeface="Arial"/>
              <a:buNone/>
              <a:defRPr/>
            </a:pPr>
            <a:r>
              <a:rPr lang="en-GB" sz="1400" dirty="0">
                <a:solidFill>
                  <a:srgbClr val="000000"/>
                </a:solidFill>
                <a:effectLst/>
                <a:latin typeface="Arial"/>
                <a:ea typeface="Arial"/>
                <a:cs typeface="Arial"/>
                <a:sym typeface="Arial" panose="020B0604020202020204" pitchFamily="34" charset="0"/>
              </a:rPr>
              <a:t>.</a:t>
            </a:r>
            <a:endParaRPr lang="en-US" sz="1200" dirty="0">
              <a:solidFill>
                <a:schemeClr val="dk1"/>
              </a:solidFill>
              <a:latin typeface="Calibri"/>
              <a:ea typeface="Calibri"/>
              <a:cs typeface="Calibri"/>
              <a:sym typeface="Calibri"/>
            </a:endParaRPr>
          </a:p>
          <a:p>
            <a:pPr marL="0" indent="0" eaLnBrk="1" fontAlgn="auto" hangingPunct="1">
              <a:spcBef>
                <a:spcPts val="0"/>
              </a:spcBef>
              <a:spcAft>
                <a:spcPts val="0"/>
              </a:spcAft>
              <a:buSzPts val="1400"/>
              <a:buFont typeface="Arial"/>
              <a:buNone/>
              <a:defRPr/>
            </a:pPr>
            <a:endParaRPr sz="1200" dirty="0">
              <a:solidFill>
                <a:schemeClr val="dk1"/>
              </a:solidFill>
              <a:latin typeface="Calibri"/>
              <a:ea typeface="Calibri"/>
              <a:cs typeface="Calibri"/>
              <a:sym typeface="Calibri"/>
            </a:endParaRPr>
          </a:p>
        </p:txBody>
      </p:sp>
      <p:sp>
        <p:nvSpPr>
          <p:cNvPr id="25602" name="Google Shape;151;p5:notes">
            <a:extLst>
              <a:ext uri="{FF2B5EF4-FFF2-40B4-BE49-F238E27FC236}">
                <a16:creationId xmlns:a16="http://schemas.microsoft.com/office/drawing/2014/main" id="{66B9A873-A603-751C-DAEA-1DC52532CA8C}"/>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3485459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Google Shape;144;p4:notes">
            <a:extLst>
              <a:ext uri="{FF2B5EF4-FFF2-40B4-BE49-F238E27FC236}">
                <a16:creationId xmlns:a16="http://schemas.microsoft.com/office/drawing/2014/main" id="{DAA9BFE7-74E8-B82D-5847-5B759C4C60F6}"/>
              </a:ext>
            </a:extLst>
          </p:cNvPr>
          <p:cNvSpPr txBox="1">
            <a:spLocks noGrp="1" noChangeArrowheads="1"/>
          </p:cNvSpPr>
          <p:nvPr>
            <p:ph type="body" idx="1"/>
          </p:nvPr>
        </p:nvSpPr>
        <p:spPr>
          <a:noFill/>
        </p:spPr>
        <p:txBody>
          <a:bodyPr/>
          <a:lstStyle/>
          <a:p>
            <a:pPr marL="0" indent="0" eaLnBrk="1" hangingPunct="1">
              <a:buSzPts val="1400"/>
            </a:pPr>
            <a:r>
              <a:rPr lang="en-GB" altLang="en-US" sz="1200" b="1" dirty="0">
                <a:latin typeface="Calibri" panose="020F0502020204030204" pitchFamily="34" charset="0"/>
                <a:cs typeface="Arial" panose="020B0604020202020204" pitchFamily="34" charset="0"/>
                <a:sym typeface="Calibri" panose="020F0502020204030204" pitchFamily="34" charset="0"/>
              </a:rPr>
              <a:t>Teacher notes</a:t>
            </a:r>
          </a:p>
          <a:p>
            <a:pPr marL="0" indent="0" eaLnBrk="1" hangingPunct="1">
              <a:buSzPts val="1400"/>
            </a:pPr>
            <a:endParaRPr lang="en-GB" sz="1200" b="1" dirty="0">
              <a:solidFill>
                <a:srgbClr val="000000"/>
              </a:solidFill>
              <a:effectLst/>
              <a:latin typeface="Calibri" panose="020F0502020204030204" pitchFamily="34" charset="0"/>
              <a:ea typeface="Arial"/>
              <a:cs typeface="Arial" panose="020B0604020202020204" pitchFamily="34" charset="0"/>
              <a:sym typeface="Calibri" panose="020F0502020204030204" pitchFamily="34" charset="0"/>
            </a:endParaRPr>
          </a:p>
          <a:p>
            <a:pPr marL="0" indent="0" eaLnBrk="1" hangingPunct="1">
              <a:buSzPts val="1400"/>
            </a:pPr>
            <a:r>
              <a:rPr lang="en-GB" sz="1400" dirty="0">
                <a:solidFill>
                  <a:srgbClr val="000000"/>
                </a:solidFill>
                <a:effectLst/>
                <a:latin typeface="Arial"/>
                <a:ea typeface="Arial"/>
                <a:cs typeface="Arial"/>
                <a:sym typeface="Arial" panose="020B0604020202020204" pitchFamily="34" charset="0"/>
              </a:rPr>
              <a:t>Return to the opening brainstorm question ‘How does the media influence young people’s views about relationships?’ – is there anything they would add to this?  Ask students to write any additions in a different coloured pen.  </a:t>
            </a:r>
          </a:p>
          <a:p>
            <a:pPr marL="0" indent="0" eaLnBrk="1" hangingPunct="1">
              <a:buSzPts val="1400"/>
            </a:pPr>
            <a:endParaRPr lang="en-GB" sz="1400" dirty="0">
              <a:solidFill>
                <a:srgbClr val="000000"/>
              </a:solidFill>
              <a:effectLst/>
              <a:latin typeface="Arial"/>
              <a:ea typeface="Arial"/>
              <a:cs typeface="Arial"/>
              <a:sym typeface="Arial" panose="020B0604020202020204" pitchFamily="34" charset="0"/>
            </a:endParaRPr>
          </a:p>
          <a:p>
            <a:pPr marL="0" indent="0" eaLnBrk="1" hangingPunct="1">
              <a:buSzPts val="1400"/>
            </a:pPr>
            <a:r>
              <a:rPr lang="en-GB" sz="1400" dirty="0">
                <a:solidFill>
                  <a:srgbClr val="000000"/>
                </a:solidFill>
                <a:effectLst/>
                <a:latin typeface="Arial"/>
                <a:ea typeface="Arial"/>
                <a:cs typeface="Arial"/>
                <a:sym typeface="Arial" panose="020B0604020202020204" pitchFamily="34" charset="0"/>
              </a:rPr>
              <a:t>The Agents for Change pledges and actions can be used to evidence how young people have applied their learning from lessons 1 and 2.</a:t>
            </a:r>
          </a:p>
          <a:p>
            <a:pPr marL="0" indent="0" eaLnBrk="1" hangingPunct="1">
              <a:buSzPts val="1400"/>
            </a:pPr>
            <a:endParaRPr lang="en-GB" altLang="en-US" sz="1200" dirty="0">
              <a:latin typeface="Calibri" panose="020F0502020204030204" pitchFamily="34" charset="0"/>
              <a:cs typeface="Arial" panose="020B0604020202020204" pitchFamily="34" charset="0"/>
              <a:sym typeface="Calibri" panose="020F0502020204030204" pitchFamily="34" charset="0"/>
            </a:endParaRPr>
          </a:p>
          <a:p>
            <a:pPr marL="0" indent="0" eaLnBrk="1" hangingPunct="1">
              <a:buSzPts val="1400"/>
            </a:pPr>
            <a:endParaRPr lang="en-GB" altLang="en-US" sz="1200" dirty="0">
              <a:latin typeface="Calibri" panose="020F0502020204030204" pitchFamily="34" charset="0"/>
              <a:cs typeface="Arial" panose="020B0604020202020204" pitchFamily="34" charset="0"/>
              <a:sym typeface="Calibri" panose="020F0502020204030204" pitchFamily="34" charset="0"/>
            </a:endParaRPr>
          </a:p>
          <a:p>
            <a:pPr marL="0" indent="0" eaLnBrk="1" hangingPunct="1">
              <a:buSzPts val="1400"/>
            </a:pPr>
            <a:endParaRPr lang="en-GB" altLang="en-US" sz="1200" dirty="0">
              <a:latin typeface="Calibri" panose="020F0502020204030204" pitchFamily="34" charset="0"/>
              <a:cs typeface="Arial" panose="020B0604020202020204" pitchFamily="34" charset="0"/>
              <a:sym typeface="Calibri" panose="020F0502020204030204" pitchFamily="34" charset="0"/>
            </a:endParaRPr>
          </a:p>
          <a:p>
            <a:pPr marL="0" indent="0" eaLnBrk="1" hangingPunct="1">
              <a:buSzPts val="1400"/>
            </a:pPr>
            <a:endParaRPr lang="en-US" altLang="en-US" sz="1200" dirty="0">
              <a:latin typeface="Calibri" panose="020F0502020204030204" pitchFamily="34" charset="0"/>
              <a:cs typeface="Arial" panose="020B0604020202020204" pitchFamily="34" charset="0"/>
              <a:sym typeface="Calibri" panose="020F0502020204030204" pitchFamily="34" charset="0"/>
            </a:endParaRPr>
          </a:p>
        </p:txBody>
      </p:sp>
      <p:sp>
        <p:nvSpPr>
          <p:cNvPr id="23554" name="Google Shape;145;p4:notes">
            <a:extLst>
              <a:ext uri="{FF2B5EF4-FFF2-40B4-BE49-F238E27FC236}">
                <a16:creationId xmlns:a16="http://schemas.microsoft.com/office/drawing/2014/main" id="{AC807471-B99F-7576-F7C1-3B3726EE2B3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014434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Google Shape;209;p15:notes">
            <a:extLst>
              <a:ext uri="{FF2B5EF4-FFF2-40B4-BE49-F238E27FC236}">
                <a16:creationId xmlns:a16="http://schemas.microsoft.com/office/drawing/2014/main" id="{C4EFE68C-5B86-AB2F-94E4-ABD6D2F42C56}"/>
              </a:ext>
            </a:extLst>
          </p:cNvPr>
          <p:cNvSpPr txBox="1">
            <a:spLocks noGrp="1" noChangeArrowheads="1"/>
          </p:cNvSpPr>
          <p:nvPr>
            <p:ph type="body" idx="1"/>
          </p:nvPr>
        </p:nvSpPr>
        <p:spPr>
          <a:noFill/>
        </p:spPr>
        <p:txBody>
          <a:bodyPr/>
          <a:lstStyle/>
          <a:p>
            <a:pPr marL="0" indent="0" eaLnBrk="1" hangingPunct="1">
              <a:buSzPts val="1400"/>
            </a:pPr>
            <a:r>
              <a:rPr lang="en-US" altLang="en-US" sz="1200" b="1">
                <a:latin typeface="Calibri" panose="020F0502020204030204" pitchFamily="34" charset="0"/>
                <a:cs typeface="Arial" panose="020B0604020202020204" pitchFamily="34" charset="0"/>
                <a:sym typeface="Calibri" panose="020F0502020204030204" pitchFamily="34" charset="0"/>
              </a:rPr>
              <a:t>Teacher notes</a:t>
            </a:r>
            <a:endParaRPr lang="en-US" altLang="en-US" sz="1200">
              <a:latin typeface="Calibri" panose="020F0502020204030204" pitchFamily="34" charset="0"/>
              <a:cs typeface="Arial" panose="020B0604020202020204" pitchFamily="34" charset="0"/>
              <a:sym typeface="Calibri" panose="020F0502020204030204" pitchFamily="34" charset="0"/>
            </a:endParaRPr>
          </a:p>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Mention any named pastoral care staff or support mechanisms in school. </a:t>
            </a:r>
          </a:p>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a:p>
            <a:pPr marL="0" indent="0" eaLnBrk="1" hangingPunct="1">
              <a:buSzPts val="1400"/>
            </a:pPr>
            <a:r>
              <a:rPr lang="en-US" altLang="en-US" sz="1200">
                <a:latin typeface="Calibri" panose="020F0502020204030204" pitchFamily="34" charset="0"/>
                <a:cs typeface="Arial" panose="020B0604020202020204" pitchFamily="34" charset="0"/>
                <a:sym typeface="Calibri" panose="020F0502020204030204" pitchFamily="34" charset="0"/>
              </a:rPr>
              <a:t>Ask if pupils have any outstanding questions about this lesson or any issues it raised. Direct them to the anonymous question box if necessary.</a:t>
            </a:r>
          </a:p>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39938" name="Google Shape;210;p15:notes">
            <a:extLst>
              <a:ext uri="{FF2B5EF4-FFF2-40B4-BE49-F238E27FC236}">
                <a16:creationId xmlns:a16="http://schemas.microsoft.com/office/drawing/2014/main" id="{20CA6631-E5F8-40AF-0867-CF923D0D00D6}"/>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124;p2:notes">
            <a:extLst>
              <a:ext uri="{FF2B5EF4-FFF2-40B4-BE49-F238E27FC236}">
                <a16:creationId xmlns:a16="http://schemas.microsoft.com/office/drawing/2014/main" id="{9691E9AD-3384-4F76-BD0B-DF6BDF4E6760}"/>
              </a:ext>
            </a:extLst>
          </p:cNvPr>
          <p:cNvSpPr txBox="1">
            <a:spLocks noGrp="1" noChangeArrowheads="1"/>
          </p:cNvSpPr>
          <p:nvPr>
            <p:ph type="body" idx="1"/>
          </p:nvPr>
        </p:nvSpPr>
        <p:spPr>
          <a:noFill/>
        </p:spPr>
        <p:txBody>
          <a:bodyPr/>
          <a:lstStyle/>
          <a:p>
            <a:pPr marL="0" indent="0" eaLnBrk="1" hangingPunct="1">
              <a:buSzPts val="1400"/>
            </a:pPr>
            <a:endParaRPr lang="en-US" altLang="en-US" sz="1200" dirty="0">
              <a:latin typeface="Calibri" panose="020F0502020204030204" pitchFamily="34" charset="0"/>
              <a:cs typeface="Arial" panose="020B0604020202020204" pitchFamily="34" charset="0"/>
              <a:sym typeface="Calibri" panose="020F0502020204030204" pitchFamily="34" charset="0"/>
            </a:endParaRPr>
          </a:p>
        </p:txBody>
      </p:sp>
      <p:sp>
        <p:nvSpPr>
          <p:cNvPr id="17410" name="Google Shape;125;p2:notes">
            <a:extLst>
              <a:ext uri="{FF2B5EF4-FFF2-40B4-BE49-F238E27FC236}">
                <a16:creationId xmlns:a16="http://schemas.microsoft.com/office/drawing/2014/main" id="{98950159-0568-CFEA-AEDE-1914574CEFE7}"/>
              </a:ext>
            </a:extLst>
          </p:cNvPr>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130;p3:notes">
            <a:extLst>
              <a:ext uri="{FF2B5EF4-FFF2-40B4-BE49-F238E27FC236}">
                <a16:creationId xmlns:a16="http://schemas.microsoft.com/office/drawing/2014/main" id="{9B2BA645-3A1A-7B99-26E1-2D853D26B60B}"/>
              </a:ext>
            </a:extLst>
          </p:cNvPr>
          <p:cNvSpPr>
            <a:spLocks noGrp="1" noRot="1" noChangeAspect="1" noTextEdit="1"/>
          </p:cNvSpPr>
          <p:nvPr>
            <p:ph type="sldImg" idx="2"/>
          </p:nvPr>
        </p:nvSpPr>
        <p:spPr>
          <a:noFill/>
          <a:ln>
            <a:headEnd/>
            <a:tailEnd/>
          </a:ln>
        </p:spPr>
      </p:sp>
      <p:sp>
        <p:nvSpPr>
          <p:cNvPr id="19458" name="Google Shape;131;p3:notes">
            <a:extLst>
              <a:ext uri="{FF2B5EF4-FFF2-40B4-BE49-F238E27FC236}">
                <a16:creationId xmlns:a16="http://schemas.microsoft.com/office/drawing/2014/main" id="{C271EA36-6C2A-E634-406A-8A170B607E98}"/>
              </a:ext>
            </a:extLst>
          </p:cNvPr>
          <p:cNvSpPr txBox="1">
            <a:spLocks noGrp="1" noChangeArrowheads="1"/>
          </p:cNvSpPr>
          <p:nvPr>
            <p:ph type="body" idx="1"/>
          </p:nvPr>
        </p:nvSpPr>
        <p:spPr>
          <a:noFill/>
        </p:spPr>
        <p:txBody>
          <a:bodyPr/>
          <a:lstStyle/>
          <a:p>
            <a:pPr marL="0" indent="0" eaLnBrk="1" hangingPunct="1">
              <a:buSzPts val="1400"/>
            </a:pPr>
            <a:r>
              <a:rPr lang="en-US" altLang="en-US" sz="1200" b="1" dirty="0">
                <a:latin typeface="Calibri" panose="020F0502020204030204" pitchFamily="34" charset="0"/>
                <a:cs typeface="Arial" panose="020B0604020202020204" pitchFamily="34" charset="0"/>
                <a:sym typeface="Calibri" panose="020F0502020204030204" pitchFamily="34" charset="0"/>
              </a:rPr>
              <a:t>Teacher notes</a:t>
            </a:r>
          </a:p>
          <a:p>
            <a:pPr marL="0" indent="0" eaLnBrk="1" hangingPunct="1">
              <a:buSzPts val="1400"/>
            </a:pPr>
            <a:r>
              <a:rPr lang="en-US" altLang="en-US" sz="1200" dirty="0">
                <a:latin typeface="Calibri" panose="020F0502020204030204" pitchFamily="34" charset="0"/>
                <a:cs typeface="Arial" panose="020B0604020202020204" pitchFamily="34" charset="0"/>
                <a:sym typeface="Calibri" panose="020F0502020204030204" pitchFamily="34" charset="0"/>
              </a:rPr>
              <a:t>To create a climate of trust for safe and effective learning, ensure that ground rules are established or revisited at the beginning of this lesson. Please refer to ‘A safe environment for learning’ in the teaching guidance for more details. </a:t>
            </a:r>
          </a:p>
          <a:p>
            <a:pPr marL="0" indent="0" eaLnBrk="1" hangingPunct="1">
              <a:buSzPts val="1400"/>
            </a:pPr>
            <a:endParaRPr lang="en-US" altLang="en-US" sz="1200" dirty="0">
              <a:latin typeface="Calibri" panose="020F0502020204030204" pitchFamily="34" charset="0"/>
              <a:cs typeface="Arial" panose="020B0604020202020204" pitchFamily="34" charset="0"/>
              <a:sym typeface="Calibri" panose="020F0502020204030204" pitchFamily="34" charset="0"/>
            </a:endParaRPr>
          </a:p>
          <a:p>
            <a:pPr marL="0" indent="0" eaLnBrk="1" hangingPunct="1">
              <a:buSzPts val="1400"/>
            </a:pPr>
            <a:endParaRPr lang="en-US" altLang="en-US" sz="1200" dirty="0">
              <a:latin typeface="Calibri" panose="020F0502020204030204" pitchFamily="34" charset="0"/>
              <a:cs typeface="Arial" panose="020B0604020202020204" pitchFamily="34" charset="0"/>
              <a:sym typeface="Calibri" panose="020F0502020204030204" pitchFamily="34" charset="0"/>
            </a:endParaRPr>
          </a:p>
        </p:txBody>
      </p:sp>
      <p:sp>
        <p:nvSpPr>
          <p:cNvPr id="19459" name="Google Shape;132;p3:notes">
            <a:extLst>
              <a:ext uri="{FF2B5EF4-FFF2-40B4-BE49-F238E27FC236}">
                <a16:creationId xmlns:a16="http://schemas.microsoft.com/office/drawing/2014/main" id="{4B0A0D4F-8976-4309-0987-BB75C355DB1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400"/>
            </a:pPr>
            <a:fld id="{51E508F7-9061-3E45-8A04-6F50B33565AE}" type="slidenum">
              <a:rPr lang="en-US" altLang="en-US"/>
              <a:pPr>
                <a:buSzPts val="140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Google Shape;144;p4:notes">
            <a:extLst>
              <a:ext uri="{FF2B5EF4-FFF2-40B4-BE49-F238E27FC236}">
                <a16:creationId xmlns:a16="http://schemas.microsoft.com/office/drawing/2014/main" id="{DAA9BFE7-74E8-B82D-5847-5B759C4C60F6}"/>
              </a:ext>
            </a:extLst>
          </p:cNvPr>
          <p:cNvSpPr txBox="1">
            <a:spLocks noGrp="1" noChangeArrowheads="1"/>
          </p:cNvSpPr>
          <p:nvPr>
            <p:ph type="body" idx="1"/>
          </p:nvPr>
        </p:nvSpPr>
        <p:spPr>
          <a:noFill/>
        </p:spPr>
        <p:txBody>
          <a:bodyPr/>
          <a:lstStyle/>
          <a:p>
            <a:pPr marL="0" indent="0" eaLnBrk="1" hangingPunct="1">
              <a:buSzPts val="1400"/>
            </a:pPr>
            <a:r>
              <a:rPr lang="en-GB" altLang="en-US" sz="1200" b="1" dirty="0">
                <a:latin typeface="Calibri" panose="020F0502020204030204" pitchFamily="34" charset="0"/>
                <a:cs typeface="Arial" panose="020B0604020202020204" pitchFamily="34" charset="0"/>
                <a:sym typeface="Calibri" panose="020F0502020204030204" pitchFamily="34" charset="0"/>
              </a:rPr>
              <a:t>Teacher notes</a:t>
            </a:r>
          </a:p>
          <a:p>
            <a:pPr marL="0" indent="0" eaLnBrk="1" hangingPunct="1">
              <a:buSzPts val="1400"/>
            </a:pPr>
            <a:r>
              <a:rPr lang="en-GB" altLang="en-US" sz="1200" dirty="0">
                <a:latin typeface="Calibri" panose="020F0502020204030204" pitchFamily="34" charset="0"/>
                <a:cs typeface="Arial" panose="020B0604020202020204" pitchFamily="34" charset="0"/>
                <a:sym typeface="Calibri" panose="020F0502020204030204" pitchFamily="34" charset="0"/>
              </a:rPr>
              <a:t>Ask what students understand by the term ‘media’ – ensure understanding that ‘media’ in this context is used to describe all forms of mass communication, </a:t>
            </a:r>
            <a:r>
              <a:rPr lang="en-GB" altLang="en-US" sz="1200" dirty="0" err="1">
                <a:latin typeface="Calibri" panose="020F0502020204030204" pitchFamily="34" charset="0"/>
                <a:cs typeface="Arial" panose="020B0604020202020204" pitchFamily="34" charset="0"/>
                <a:sym typeface="Calibri" panose="020F0502020204030204" pitchFamily="34" charset="0"/>
              </a:rPr>
              <a:t>eg.</a:t>
            </a:r>
            <a:r>
              <a:rPr lang="en-GB" altLang="en-US" sz="1200" dirty="0">
                <a:latin typeface="Calibri" panose="020F0502020204030204" pitchFamily="34" charset="0"/>
                <a:cs typeface="Arial" panose="020B0604020202020204" pitchFamily="34" charset="0"/>
                <a:sym typeface="Calibri" panose="020F0502020204030204" pitchFamily="34" charset="0"/>
              </a:rPr>
              <a:t> internet, TV/film, advertising, news, social media</a:t>
            </a:r>
          </a:p>
          <a:p>
            <a:pPr marL="0" indent="0" eaLnBrk="1" hangingPunct="1">
              <a:buSzPts val="1400"/>
            </a:pPr>
            <a:endParaRPr lang="en-GB" altLang="en-US" sz="1200" dirty="0">
              <a:latin typeface="Calibri" panose="020F0502020204030204" pitchFamily="34" charset="0"/>
              <a:cs typeface="Arial" panose="020B0604020202020204" pitchFamily="34" charset="0"/>
              <a:sym typeface="Calibri" panose="020F0502020204030204" pitchFamily="34" charset="0"/>
            </a:endParaRPr>
          </a:p>
          <a:p>
            <a:pPr marL="0" indent="0" eaLnBrk="1" hangingPunct="1">
              <a:buSzPts val="1400"/>
            </a:pPr>
            <a:r>
              <a:rPr lang="en-GB" altLang="en-US" sz="1200" dirty="0">
                <a:latin typeface="Calibri" panose="020F0502020204030204" pitchFamily="34" charset="0"/>
                <a:cs typeface="Arial" panose="020B0604020202020204" pitchFamily="34" charset="0"/>
                <a:sym typeface="Calibri" panose="020F0502020204030204" pitchFamily="34" charset="0"/>
              </a:rPr>
              <a:t>Students to discuss with a partner and then take responses as a whole class.</a:t>
            </a:r>
          </a:p>
          <a:p>
            <a:pPr marL="0" indent="0" eaLnBrk="1" hangingPunct="1">
              <a:buSzPts val="1400"/>
            </a:pPr>
            <a:endParaRPr lang="en-GB" altLang="en-US" sz="1200" dirty="0">
              <a:latin typeface="Calibri" panose="020F0502020204030204" pitchFamily="34" charset="0"/>
              <a:cs typeface="Arial" panose="020B0604020202020204" pitchFamily="34" charset="0"/>
              <a:sym typeface="Calibri" panose="020F0502020204030204" pitchFamily="34" charset="0"/>
            </a:endParaRPr>
          </a:p>
          <a:p>
            <a:pPr marL="0" indent="0" eaLnBrk="1" hangingPunct="1">
              <a:buSzPts val="1400"/>
            </a:pPr>
            <a:endParaRPr lang="en-GB" altLang="en-US" sz="1200" dirty="0">
              <a:latin typeface="Calibri" panose="020F0502020204030204" pitchFamily="34" charset="0"/>
              <a:cs typeface="Arial" panose="020B0604020202020204" pitchFamily="34" charset="0"/>
              <a:sym typeface="Calibri" panose="020F0502020204030204" pitchFamily="34" charset="0"/>
            </a:endParaRPr>
          </a:p>
          <a:p>
            <a:pPr marL="0" indent="0" eaLnBrk="1" hangingPunct="1">
              <a:buSzPts val="1400"/>
            </a:pPr>
            <a:endParaRPr lang="en-US" altLang="en-US" sz="1200" dirty="0">
              <a:latin typeface="Calibri" panose="020F0502020204030204" pitchFamily="34" charset="0"/>
              <a:cs typeface="Arial" panose="020B0604020202020204" pitchFamily="34" charset="0"/>
              <a:sym typeface="Calibri" panose="020F0502020204030204" pitchFamily="34" charset="0"/>
            </a:endParaRPr>
          </a:p>
        </p:txBody>
      </p:sp>
      <p:sp>
        <p:nvSpPr>
          <p:cNvPr id="23554" name="Google Shape;145;p4:notes">
            <a:extLst>
              <a:ext uri="{FF2B5EF4-FFF2-40B4-BE49-F238E27FC236}">
                <a16:creationId xmlns:a16="http://schemas.microsoft.com/office/drawing/2014/main" id="{AC807471-B99F-7576-F7C1-3B3726EE2B3A}"/>
              </a:ext>
            </a:extLst>
          </p:cNvPr>
          <p:cNvSpPr>
            <a:spLocks noGrp="1" noRot="1" noChangeAspect="1" noTextEdit="1"/>
          </p:cNvSpPr>
          <p:nvPr>
            <p:ph type="sldImg" idx="2"/>
          </p:nvPr>
        </p:nvSpPr>
        <p:spPr>
          <a:noFill/>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a:p>
            <a:endParaRPr lang="en-US" dirty="0"/>
          </a:p>
        </p:txBody>
      </p:sp>
      <p:sp>
        <p:nvSpPr>
          <p:cNvPr id="4" name="Slide Number Placeholder 3"/>
          <p:cNvSpPr>
            <a:spLocks noGrp="1"/>
          </p:cNvSpPr>
          <p:nvPr>
            <p:ph type="sldNum" idx="12"/>
          </p:nvPr>
        </p:nvSpPr>
        <p:spPr/>
        <p:txBody>
          <a:bodyPr/>
          <a:lstStyle/>
          <a:p>
            <a:pPr>
              <a:defRPr/>
            </a:pPr>
            <a:fld id="{F8E34A82-56F9-794F-8D06-4D4A83138AB3}" type="slidenum">
              <a:rPr lang="en-US" altLang="en-US" smtClean="0"/>
              <a:pPr>
                <a:defRPr/>
              </a:pPr>
              <a:t>5</a:t>
            </a:fld>
            <a:endParaRPr lang="en-US" altLang="en-US"/>
          </a:p>
        </p:txBody>
      </p:sp>
    </p:spTree>
    <p:extLst>
      <p:ext uri="{BB962C8B-B14F-4D97-AF65-F5344CB8AC3E}">
        <p14:creationId xmlns:p14="http://schemas.microsoft.com/office/powerpoint/2010/main" val="547577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r>
              <a:rPr lang="en-GB" sz="1400" dirty="0">
                <a:solidFill>
                  <a:srgbClr val="000000"/>
                </a:solidFill>
                <a:effectLst/>
                <a:latin typeface="Arial"/>
                <a:ea typeface="Arial"/>
                <a:cs typeface="Arial"/>
                <a:sym typeface="Arial" panose="020B0604020202020204" pitchFamily="34" charset="0"/>
              </a:rPr>
              <a:t>Reveal the question and ask students to guess the statistic from research around the media and relationships.  Reveal the statistic.</a:t>
            </a:r>
          </a:p>
          <a:p>
            <a:r>
              <a:rPr lang="en-GB" sz="1400" dirty="0">
                <a:solidFill>
                  <a:srgbClr val="000000"/>
                </a:solidFill>
                <a:effectLst/>
                <a:latin typeface="Arial"/>
                <a:ea typeface="Arial"/>
                <a:cs typeface="Arial"/>
                <a:sym typeface="Arial" panose="020B0604020202020204" pitchFamily="34" charset="0"/>
              </a:rPr>
              <a:t> </a:t>
            </a:r>
          </a:p>
          <a:p>
            <a:r>
              <a:rPr lang="en-US" sz="1400" dirty="0">
                <a:solidFill>
                  <a:srgbClr val="000000"/>
                </a:solidFill>
                <a:effectLst/>
                <a:latin typeface="Arial"/>
                <a:ea typeface="Arial"/>
                <a:cs typeface="Arial"/>
                <a:sym typeface="Arial" panose="020B0604020202020204" pitchFamily="34" charset="0"/>
              </a:rPr>
              <a:t>Ask:  how does this fit with your earlier discussions?  Do you agree/disagree?  In what way might it do this?  Encourage students to also reflect on discussions about values in the last</a:t>
            </a:r>
          </a:p>
          <a:p>
            <a:r>
              <a:rPr lang="en-US" sz="1400" dirty="0">
                <a:solidFill>
                  <a:srgbClr val="000000"/>
                </a:solidFill>
                <a:effectLst/>
                <a:latin typeface="Arial"/>
                <a:ea typeface="Arial"/>
                <a:cs typeface="Arial"/>
                <a:sym typeface="Arial" panose="020B0604020202020204" pitchFamily="34" charset="0"/>
              </a:rPr>
              <a:t>lesson.</a:t>
            </a:r>
            <a:endParaRPr lang="en-GB" sz="1400" dirty="0">
              <a:solidFill>
                <a:srgbClr val="000000"/>
              </a:solidFill>
              <a:effectLst/>
              <a:latin typeface="Arial"/>
              <a:ea typeface="Arial"/>
              <a:cs typeface="Arial"/>
              <a:sym typeface="Arial" panose="020B0604020202020204" pitchFamily="34" charset="0"/>
            </a:endParaRPr>
          </a:p>
        </p:txBody>
      </p:sp>
      <p:sp>
        <p:nvSpPr>
          <p:cNvPr id="4" name="Slide Number Placeholder 3"/>
          <p:cNvSpPr>
            <a:spLocks noGrp="1"/>
          </p:cNvSpPr>
          <p:nvPr>
            <p:ph type="sldNum" idx="12"/>
          </p:nvPr>
        </p:nvSpPr>
        <p:spPr/>
        <p:txBody>
          <a:bodyPr/>
          <a:lstStyle/>
          <a:p>
            <a:pPr>
              <a:defRPr/>
            </a:pPr>
            <a:fld id="{F8E34A82-56F9-794F-8D06-4D4A83138AB3}" type="slidenum">
              <a:rPr lang="en-US" altLang="en-US" smtClean="0"/>
              <a:pPr>
                <a:defRPr/>
              </a:pPr>
              <a:t>6</a:t>
            </a:fld>
            <a:endParaRPr lang="en-US" altLang="en-US"/>
          </a:p>
        </p:txBody>
      </p:sp>
    </p:spTree>
    <p:extLst>
      <p:ext uri="{BB962C8B-B14F-4D97-AF65-F5344CB8AC3E}">
        <p14:creationId xmlns:p14="http://schemas.microsoft.com/office/powerpoint/2010/main" val="362694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r>
              <a:rPr lang="en-GB" sz="1400" dirty="0">
                <a:solidFill>
                  <a:srgbClr val="000000"/>
                </a:solidFill>
                <a:effectLst/>
                <a:latin typeface="Arial"/>
                <a:ea typeface="Arial"/>
                <a:cs typeface="Arial"/>
                <a:sym typeface="Arial" panose="020B0604020202020204" pitchFamily="34" charset="0"/>
              </a:rPr>
              <a:t>Run the continuum activity.  </a:t>
            </a:r>
            <a:r>
              <a:rPr lang="en-US" sz="1400" dirty="0">
                <a:solidFill>
                  <a:srgbClr val="000000"/>
                </a:solidFill>
                <a:effectLst/>
                <a:latin typeface="Arial"/>
                <a:ea typeface="Arial"/>
                <a:cs typeface="Arial"/>
                <a:sym typeface="Arial" panose="020B0604020202020204" pitchFamily="34" charset="0"/>
              </a:rPr>
              <a:t>Hand out the worksheets and direct students to complete.  Ask each student to share their responses with a partner – how are their </a:t>
            </a:r>
          </a:p>
          <a:p>
            <a:r>
              <a:rPr lang="en-US" sz="1400" dirty="0">
                <a:solidFill>
                  <a:srgbClr val="000000"/>
                </a:solidFill>
                <a:effectLst/>
                <a:latin typeface="Arial"/>
                <a:ea typeface="Arial"/>
                <a:cs typeface="Arial"/>
                <a:sym typeface="Arial" panose="020B0604020202020204" pitchFamily="34" charset="0"/>
              </a:rPr>
              <a:t>views similar or different to their partner?  Why do they think this is?</a:t>
            </a:r>
            <a:endParaRPr lang="en-GB" sz="1400" dirty="0">
              <a:solidFill>
                <a:srgbClr val="000000"/>
              </a:solidFill>
              <a:effectLst/>
              <a:latin typeface="Arial"/>
              <a:ea typeface="Arial"/>
              <a:cs typeface="Arial"/>
              <a:sym typeface="Arial" panose="020B0604020202020204" pitchFamily="34" charset="0"/>
            </a:endParaRPr>
          </a:p>
          <a:p>
            <a:r>
              <a:rPr lang="en-GB" sz="1400" dirty="0">
                <a:solidFill>
                  <a:srgbClr val="000000"/>
                </a:solidFill>
                <a:effectLst/>
                <a:latin typeface="Arial"/>
                <a:ea typeface="Arial"/>
                <a:cs typeface="Arial"/>
                <a:sym typeface="Arial" panose="020B0604020202020204" pitchFamily="34" charset="0"/>
              </a:rPr>
              <a:t> </a:t>
            </a:r>
          </a:p>
          <a:p>
            <a:r>
              <a:rPr lang="en-US" sz="1400" dirty="0">
                <a:solidFill>
                  <a:srgbClr val="000000"/>
                </a:solidFill>
                <a:effectLst/>
                <a:latin typeface="Arial"/>
                <a:ea typeface="Arial"/>
                <a:cs typeface="Arial"/>
                <a:sym typeface="Arial" panose="020B0604020202020204" pitchFamily="34" charset="0"/>
              </a:rPr>
              <a:t>The continuum can also be done as a whole class.  Stick the continuum poster sheets around the room.  Ask students to make their mark using a pen on each one </a:t>
            </a:r>
          </a:p>
          <a:p>
            <a:r>
              <a:rPr lang="en-US" sz="1400" dirty="0">
                <a:solidFill>
                  <a:srgbClr val="000000"/>
                </a:solidFill>
                <a:effectLst/>
                <a:latin typeface="Arial"/>
                <a:ea typeface="Arial"/>
                <a:cs typeface="Arial"/>
                <a:sym typeface="Arial" panose="020B0604020202020204" pitchFamily="34" charset="0"/>
              </a:rPr>
              <a:t>according to where they stand.  Discuss the responses as a whole group.  Explore how responses differ across the class and why this might be. </a:t>
            </a:r>
            <a:endParaRPr lang="en-GB" sz="1400" dirty="0">
              <a:solidFill>
                <a:srgbClr val="000000"/>
              </a:solidFill>
              <a:effectLst/>
              <a:latin typeface="Arial"/>
              <a:ea typeface="Arial"/>
              <a:cs typeface="Arial"/>
              <a:sym typeface="Arial" panose="020B0604020202020204" pitchFamily="34" charset="0"/>
            </a:endParaRPr>
          </a:p>
          <a:p>
            <a:r>
              <a:rPr lang="en-GB" sz="1400" dirty="0">
                <a:solidFill>
                  <a:srgbClr val="000000"/>
                </a:solidFill>
                <a:effectLst/>
                <a:latin typeface="Arial"/>
                <a:ea typeface="Arial"/>
                <a:cs typeface="Arial"/>
                <a:sym typeface="Arial" panose="020B0604020202020204" pitchFamily="34" charset="0"/>
              </a:rPr>
              <a:t> </a:t>
            </a:r>
          </a:p>
          <a:p>
            <a:r>
              <a:rPr lang="en-US" sz="1400" dirty="0">
                <a:solidFill>
                  <a:srgbClr val="000000"/>
                </a:solidFill>
                <a:effectLst/>
                <a:latin typeface="Arial"/>
                <a:ea typeface="Arial"/>
                <a:cs typeface="Arial"/>
                <a:sym typeface="Arial" panose="020B0604020202020204" pitchFamily="34" charset="0"/>
              </a:rPr>
              <a:t>Ensure young people know that this is about values and attitudes, not right or wrong – it is ok to have different views.  Remind students of the group agreement if </a:t>
            </a:r>
          </a:p>
          <a:p>
            <a:r>
              <a:rPr lang="en-US" sz="1400" dirty="0">
                <a:solidFill>
                  <a:srgbClr val="000000"/>
                </a:solidFill>
                <a:effectLst/>
                <a:latin typeface="Arial"/>
                <a:ea typeface="Arial"/>
                <a:cs typeface="Arial"/>
                <a:sym typeface="Arial" panose="020B0604020202020204" pitchFamily="34" charset="0"/>
              </a:rPr>
              <a:t>needed.</a:t>
            </a:r>
            <a:endParaRPr lang="en-GB" sz="1400" dirty="0">
              <a:solidFill>
                <a:srgbClr val="000000"/>
              </a:solidFill>
              <a:effectLst/>
              <a:latin typeface="Arial"/>
              <a:ea typeface="Arial"/>
              <a:cs typeface="Arial"/>
              <a:sym typeface="Arial" panose="020B0604020202020204" pitchFamily="34" charset="0"/>
            </a:endParaRPr>
          </a:p>
        </p:txBody>
      </p:sp>
      <p:sp>
        <p:nvSpPr>
          <p:cNvPr id="4" name="Slide Number Placeholder 3"/>
          <p:cNvSpPr>
            <a:spLocks noGrp="1"/>
          </p:cNvSpPr>
          <p:nvPr>
            <p:ph type="sldNum" idx="12"/>
          </p:nvPr>
        </p:nvSpPr>
        <p:spPr/>
        <p:txBody>
          <a:bodyPr/>
          <a:lstStyle/>
          <a:p>
            <a:pPr>
              <a:defRPr/>
            </a:pPr>
            <a:fld id="{F8E34A82-56F9-794F-8D06-4D4A83138AB3}" type="slidenum">
              <a:rPr lang="en-US" altLang="en-US" smtClean="0"/>
              <a:pPr>
                <a:defRPr/>
              </a:pPr>
              <a:t>7</a:t>
            </a:fld>
            <a:endParaRPr lang="en-US" altLang="en-US"/>
          </a:p>
        </p:txBody>
      </p:sp>
    </p:spTree>
    <p:extLst>
      <p:ext uri="{BB962C8B-B14F-4D97-AF65-F5344CB8AC3E}">
        <p14:creationId xmlns:p14="http://schemas.microsoft.com/office/powerpoint/2010/main" val="159378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 name="Google Shape;150;p5:notes">
            <a:extLst>
              <a:ext uri="{FF2B5EF4-FFF2-40B4-BE49-F238E27FC236}">
                <a16:creationId xmlns:a16="http://schemas.microsoft.com/office/drawing/2014/main" id="{FFA8FC47-1CE0-D1AA-C19C-BDE7D824FF87}"/>
              </a:ext>
            </a:extLst>
          </p:cNvPr>
          <p:cNvSpPr txBox="1">
            <a:spLocks noGrp="1"/>
          </p:cNvSpPr>
          <p:nvPr>
            <p:ph type="body" idx="1"/>
          </p:nvPr>
        </p:nvSpPr>
        <p:spPr>
          <a:noFill/>
          <a:ln/>
        </p:spPr>
        <p:txBody>
          <a:bodyPr spcFirstLastPara="1">
            <a:noAutofit/>
          </a:bodyPr>
          <a:lstStyle/>
          <a:p>
            <a:pPr marL="0" indent="0" eaLnBrk="1" fontAlgn="auto" hangingPunct="1">
              <a:spcBef>
                <a:spcPts val="0"/>
              </a:spcBef>
              <a:spcAft>
                <a:spcPts val="0"/>
              </a:spcAft>
              <a:buSzPts val="1400"/>
              <a:buFont typeface="Arial"/>
              <a:buNone/>
              <a:defRPr/>
            </a:pPr>
            <a:r>
              <a:rPr lang="en-US" sz="1200" b="1" dirty="0">
                <a:solidFill>
                  <a:schemeClr val="dk1"/>
                </a:solidFill>
                <a:latin typeface="Calibri"/>
                <a:ea typeface="Calibri"/>
                <a:cs typeface="Calibri"/>
                <a:sym typeface="Calibri"/>
              </a:rPr>
              <a:t>Teacher notes</a:t>
            </a:r>
          </a:p>
          <a:p>
            <a:pPr marL="0" indent="0" eaLnBrk="1" fontAlgn="auto" hangingPunct="1">
              <a:spcBef>
                <a:spcPts val="0"/>
              </a:spcBef>
              <a:spcAft>
                <a:spcPts val="0"/>
              </a:spcAft>
              <a:buSzPts val="1400"/>
              <a:buFont typeface="Arial"/>
              <a:buNone/>
              <a:defRPr/>
            </a:pPr>
            <a:r>
              <a:rPr lang="en-GB" sz="1400" dirty="0">
                <a:solidFill>
                  <a:srgbClr val="000000"/>
                </a:solidFill>
                <a:effectLst/>
                <a:latin typeface="Arial"/>
                <a:ea typeface="Arial"/>
                <a:cs typeface="Arial"/>
                <a:sym typeface="Arial" panose="020B0604020202020204" pitchFamily="34" charset="0"/>
              </a:rPr>
              <a:t>Split into small groups and give each group a set of ‘media representation cards’ and ask them to sort into the categories of Often/Rarely/Never as relevant to what they experience from the media.  </a:t>
            </a:r>
            <a:r>
              <a:rPr lang="en-US" sz="1400" dirty="0">
                <a:solidFill>
                  <a:srgbClr val="000000"/>
                </a:solidFill>
                <a:effectLst/>
                <a:latin typeface="Arial"/>
                <a:ea typeface="Arial"/>
                <a:cs typeface="Arial"/>
                <a:sym typeface="Arial" panose="020B0604020202020204" pitchFamily="34" charset="0"/>
              </a:rPr>
              <a:t>Ask students to consider if there are any other people or aspects of relationships that they see often, rarely or never represented in the media – they can add these in.</a:t>
            </a:r>
            <a:endParaRPr lang="en-GB" sz="1400" dirty="0">
              <a:solidFill>
                <a:srgbClr val="000000"/>
              </a:solidFill>
              <a:effectLst/>
              <a:latin typeface="Arial"/>
              <a:ea typeface="Arial"/>
              <a:cs typeface="Arial"/>
              <a:sym typeface="Arial" panose="020B0604020202020204" pitchFamily="34" charset="0"/>
            </a:endParaRPr>
          </a:p>
          <a:p>
            <a:pPr marL="0" indent="0" eaLnBrk="1" fontAlgn="auto" hangingPunct="1">
              <a:spcBef>
                <a:spcPts val="0"/>
              </a:spcBef>
              <a:spcAft>
                <a:spcPts val="0"/>
              </a:spcAft>
              <a:buSzPts val="1400"/>
              <a:buFont typeface="Arial"/>
              <a:buNone/>
              <a:defRPr/>
            </a:pPr>
            <a:endParaRPr lang="en-GB" sz="1400" dirty="0">
              <a:solidFill>
                <a:srgbClr val="000000"/>
              </a:solidFill>
              <a:effectLst/>
              <a:latin typeface="Arial"/>
              <a:ea typeface="Arial"/>
              <a:cs typeface="Arial"/>
              <a:sym typeface="Arial" panose="020B0604020202020204" pitchFamily="34" charset="0"/>
            </a:endParaRPr>
          </a:p>
          <a:p>
            <a:pPr marL="0" indent="0" eaLnBrk="1" fontAlgn="auto" hangingPunct="1">
              <a:spcBef>
                <a:spcPts val="0"/>
              </a:spcBef>
              <a:spcAft>
                <a:spcPts val="0"/>
              </a:spcAft>
              <a:buSzPts val="1400"/>
              <a:buFont typeface="Arial"/>
              <a:buNone/>
              <a:defRPr/>
            </a:pPr>
            <a:r>
              <a:rPr lang="en-GB" sz="1400" dirty="0">
                <a:solidFill>
                  <a:srgbClr val="000000"/>
                </a:solidFill>
                <a:effectLst/>
                <a:latin typeface="Arial"/>
                <a:ea typeface="Arial"/>
                <a:cs typeface="Arial"/>
                <a:sym typeface="Arial" panose="020B0604020202020204" pitchFamily="34" charset="0"/>
              </a:rPr>
              <a:t>Hold a class discussion to explore responses to the activity.  What are the similarities and differences?  Why?</a:t>
            </a:r>
          </a:p>
          <a:p>
            <a:pPr marL="0" indent="0" eaLnBrk="1" fontAlgn="auto" hangingPunct="1">
              <a:spcBef>
                <a:spcPts val="0"/>
              </a:spcBef>
              <a:spcAft>
                <a:spcPts val="0"/>
              </a:spcAft>
              <a:buSzPts val="1400"/>
              <a:buFont typeface="Arial"/>
              <a:buNone/>
              <a:defRPr/>
            </a:pPr>
            <a:endParaRPr lang="en-GB" sz="1400" dirty="0">
              <a:solidFill>
                <a:srgbClr val="000000"/>
              </a:solidFill>
              <a:effectLst/>
              <a:latin typeface="Arial"/>
              <a:ea typeface="Arial"/>
              <a:cs typeface="Arial"/>
              <a:sym typeface="Arial" panose="020B0604020202020204" pitchFamily="34" charset="0"/>
            </a:endParaRPr>
          </a:p>
          <a:p>
            <a:pPr marL="0" indent="0" eaLnBrk="1" fontAlgn="auto" hangingPunct="1">
              <a:spcBef>
                <a:spcPts val="0"/>
              </a:spcBef>
              <a:spcAft>
                <a:spcPts val="0"/>
              </a:spcAft>
              <a:buSzPts val="1400"/>
              <a:buFont typeface="Arial"/>
              <a:buNone/>
              <a:defRPr/>
            </a:pPr>
            <a:r>
              <a:rPr lang="en-GB" sz="1400" dirty="0">
                <a:solidFill>
                  <a:srgbClr val="000000"/>
                </a:solidFill>
                <a:effectLst/>
                <a:latin typeface="Arial"/>
                <a:ea typeface="Arial"/>
                <a:cs typeface="Arial"/>
                <a:sym typeface="Arial" panose="020B0604020202020204" pitchFamily="34" charset="0"/>
              </a:rPr>
              <a:t>Explore the impact of lack of, and over-representation of some groups/relationships.  What influence could this have on young people’s views and values around relationships</a:t>
            </a:r>
            <a:r>
              <a:rPr lang="en-GB" sz="1200" dirty="0">
                <a:effectLst/>
              </a:rPr>
              <a:t> </a:t>
            </a:r>
            <a:endParaRPr lang="en-US" sz="1200" dirty="0">
              <a:solidFill>
                <a:schemeClr val="dk1"/>
              </a:solidFill>
              <a:effectLst/>
              <a:latin typeface="Calibri"/>
              <a:cs typeface="Calibri"/>
              <a:sym typeface="Calibri"/>
            </a:endParaRPr>
          </a:p>
          <a:p>
            <a:pPr marL="0" indent="0" eaLnBrk="1" fontAlgn="auto" hangingPunct="1">
              <a:spcBef>
                <a:spcPts val="0"/>
              </a:spcBef>
              <a:spcAft>
                <a:spcPts val="0"/>
              </a:spcAft>
              <a:buSzPts val="1400"/>
              <a:buFont typeface="Arial"/>
              <a:buNone/>
              <a:defRPr/>
            </a:pPr>
            <a:endParaRPr lang="en-US" sz="1200" dirty="0">
              <a:solidFill>
                <a:schemeClr val="dk1"/>
              </a:solidFill>
              <a:effectLst/>
              <a:latin typeface="Calibri"/>
              <a:ea typeface="Arial"/>
              <a:cs typeface="Calibri"/>
              <a:sym typeface="Calibri"/>
            </a:endParaRPr>
          </a:p>
          <a:p>
            <a:pPr marL="0" indent="0" eaLnBrk="1" fontAlgn="auto" hangingPunct="1">
              <a:spcBef>
                <a:spcPts val="0"/>
              </a:spcBef>
              <a:spcAft>
                <a:spcPts val="0"/>
              </a:spcAft>
              <a:buSzPts val="1400"/>
              <a:buFont typeface="Arial"/>
              <a:buNone/>
              <a:defRPr/>
            </a:pPr>
            <a:r>
              <a:rPr lang="en-GB" sz="1400" dirty="0">
                <a:solidFill>
                  <a:srgbClr val="000000"/>
                </a:solidFill>
                <a:effectLst/>
                <a:latin typeface="Arial"/>
                <a:ea typeface="Arial"/>
                <a:cs typeface="Arial"/>
                <a:sym typeface="Arial" panose="020B0604020202020204" pitchFamily="34" charset="0"/>
              </a:rPr>
              <a:t>In the discussion, draw out whether students gave any consideration to whether the representation of these groups is positive or negative.  You may choose to give some more time for pupils to consider this and feedback</a:t>
            </a:r>
          </a:p>
          <a:p>
            <a:pPr marL="0" indent="0" eaLnBrk="1" fontAlgn="auto" hangingPunct="1">
              <a:spcBef>
                <a:spcPts val="0"/>
              </a:spcBef>
              <a:spcAft>
                <a:spcPts val="0"/>
              </a:spcAft>
              <a:buSzPts val="1400"/>
              <a:buFont typeface="Arial"/>
              <a:buNone/>
              <a:defRPr/>
            </a:pPr>
            <a:endParaRPr lang="en-GB" sz="1400" dirty="0">
              <a:solidFill>
                <a:srgbClr val="000000"/>
              </a:solidFill>
              <a:effectLst/>
              <a:latin typeface="Arial"/>
              <a:ea typeface="Arial"/>
              <a:cs typeface="Arial"/>
              <a:sym typeface="Arial" panose="020B0604020202020204" pitchFamily="34" charset="0"/>
            </a:endParaRPr>
          </a:p>
          <a:p>
            <a:pPr marL="0" indent="0" eaLnBrk="1" fontAlgn="auto" hangingPunct="1">
              <a:spcBef>
                <a:spcPts val="0"/>
              </a:spcBef>
              <a:spcAft>
                <a:spcPts val="0"/>
              </a:spcAft>
              <a:buSzPts val="1400"/>
              <a:buFont typeface="Arial"/>
              <a:buNone/>
              <a:defRPr/>
            </a:pPr>
            <a:r>
              <a:rPr lang="en-GB" sz="1400" dirty="0">
                <a:solidFill>
                  <a:srgbClr val="000000"/>
                </a:solidFill>
                <a:effectLst/>
                <a:latin typeface="Arial"/>
                <a:ea typeface="Arial"/>
                <a:cs typeface="Arial"/>
                <a:sym typeface="Arial" panose="020B0604020202020204" pitchFamily="34" charset="0"/>
              </a:rPr>
              <a:t>You may want to give more specific examples for students to consider, for instance, the popularity of programmes featuring dating agencies for disabled people – what message does this send about disabled people and relationships?</a:t>
            </a:r>
          </a:p>
          <a:p>
            <a:pPr marL="0" indent="0" eaLnBrk="1" fontAlgn="auto" hangingPunct="1">
              <a:spcBef>
                <a:spcPts val="0"/>
              </a:spcBef>
              <a:spcAft>
                <a:spcPts val="0"/>
              </a:spcAft>
              <a:buSzPts val="1400"/>
              <a:buFont typeface="Arial"/>
              <a:buNone/>
              <a:defRPr/>
            </a:pPr>
            <a:endParaRPr sz="1200" dirty="0">
              <a:solidFill>
                <a:schemeClr val="dk1"/>
              </a:solidFill>
              <a:latin typeface="Calibri"/>
              <a:ea typeface="Calibri"/>
              <a:cs typeface="Calibri"/>
              <a:sym typeface="Calibri"/>
            </a:endParaRPr>
          </a:p>
        </p:txBody>
      </p:sp>
      <p:sp>
        <p:nvSpPr>
          <p:cNvPr id="25602" name="Google Shape;151;p5:notes">
            <a:extLst>
              <a:ext uri="{FF2B5EF4-FFF2-40B4-BE49-F238E27FC236}">
                <a16:creationId xmlns:a16="http://schemas.microsoft.com/office/drawing/2014/main" id="{66B9A873-A603-751C-DAEA-1DC52532CA8C}"/>
              </a:ext>
            </a:extLst>
          </p:cNvPr>
          <p:cNvSpPr>
            <a:spLocks noGrp="1" noRot="1" noChangeAspect="1" noTextEdit="1"/>
          </p:cNvSpPr>
          <p:nvPr>
            <p:ph type="sldImg" idx="2"/>
          </p:nvPr>
        </p:nvSpPr>
        <p:spPr>
          <a:noFill/>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 name="Google Shape;150;p5:notes">
            <a:extLst>
              <a:ext uri="{FF2B5EF4-FFF2-40B4-BE49-F238E27FC236}">
                <a16:creationId xmlns:a16="http://schemas.microsoft.com/office/drawing/2014/main" id="{FFA8FC47-1CE0-D1AA-C19C-BDE7D824FF87}"/>
              </a:ext>
            </a:extLst>
          </p:cNvPr>
          <p:cNvSpPr txBox="1">
            <a:spLocks noGrp="1"/>
          </p:cNvSpPr>
          <p:nvPr>
            <p:ph type="body" idx="1"/>
          </p:nvPr>
        </p:nvSpPr>
        <p:spPr>
          <a:noFill/>
          <a:ln/>
        </p:spPr>
        <p:txBody>
          <a:bodyPr spcFirstLastPara="1">
            <a:noAutofit/>
          </a:bodyPr>
          <a:lstStyle/>
          <a:p>
            <a:pPr marL="0" indent="0" eaLnBrk="1" fontAlgn="auto" hangingPunct="1">
              <a:spcBef>
                <a:spcPts val="0"/>
              </a:spcBef>
              <a:spcAft>
                <a:spcPts val="0"/>
              </a:spcAft>
              <a:buSzPts val="1400"/>
              <a:buFont typeface="Arial"/>
              <a:buNone/>
              <a:defRPr/>
            </a:pPr>
            <a:r>
              <a:rPr lang="en-US" sz="1200" b="1" dirty="0">
                <a:solidFill>
                  <a:schemeClr val="dk1"/>
                </a:solidFill>
                <a:latin typeface="Calibri"/>
                <a:ea typeface="Calibri"/>
                <a:cs typeface="Calibri"/>
                <a:sym typeface="Calibri"/>
              </a:rPr>
              <a:t>Teacher notes</a:t>
            </a:r>
          </a:p>
          <a:p>
            <a:pPr marL="0" indent="0" eaLnBrk="1" fontAlgn="auto" hangingPunct="1">
              <a:spcBef>
                <a:spcPts val="0"/>
              </a:spcBef>
              <a:spcAft>
                <a:spcPts val="0"/>
              </a:spcAft>
              <a:buSzPts val="1400"/>
              <a:buFont typeface="Arial"/>
              <a:buNone/>
              <a:defRPr/>
            </a:pPr>
            <a:r>
              <a:rPr lang="en-US" sz="1200" dirty="0">
                <a:solidFill>
                  <a:srgbClr val="000000"/>
                </a:solidFill>
                <a:effectLst/>
                <a:latin typeface="Arial"/>
                <a:ea typeface="Arial"/>
                <a:cs typeface="Arial"/>
                <a:sym typeface="Arial" panose="020B0604020202020204" pitchFamily="34" charset="0"/>
              </a:rPr>
              <a:t>Briefly go through each point to check understanding. Explain that t</a:t>
            </a:r>
            <a:r>
              <a:rPr lang="en-GB" sz="1200" dirty="0">
                <a:solidFill>
                  <a:srgbClr val="000000"/>
                </a:solidFill>
                <a:effectLst/>
                <a:latin typeface="Arial"/>
                <a:ea typeface="Arial"/>
                <a:cs typeface="Arial"/>
                <a:sym typeface="Arial" panose="020B0604020202020204" pitchFamily="34" charset="0"/>
              </a:rPr>
              <a:t>his graphic shows young people’s views on how the media can better represent relationships for young people based on research from </a:t>
            </a:r>
            <a:r>
              <a:rPr lang="en-GB" sz="1200" u="sng" dirty="0">
                <a:solidFill>
                  <a:srgbClr val="000000"/>
                </a:solidFill>
                <a:effectLst/>
                <a:latin typeface="Arial"/>
                <a:ea typeface="Arial"/>
                <a:cs typeface="Arial"/>
                <a:sym typeface="Arial" panose="020B0604020202020204" pitchFamily="34" charset="0"/>
                <a:hlinkClick r:id="rId3"/>
              </a:rPr>
              <a:t>Reframing Relationships</a:t>
            </a:r>
            <a:r>
              <a:rPr lang="en-GB" sz="1200" dirty="0">
                <a:solidFill>
                  <a:srgbClr val="000000"/>
                </a:solidFill>
                <a:effectLst/>
                <a:latin typeface="Arial"/>
                <a:ea typeface="Arial"/>
                <a:cs typeface="Arial"/>
                <a:sym typeface="Arial" panose="020B0604020202020204" pitchFamily="34" charset="0"/>
              </a:rPr>
              <a:t>.</a:t>
            </a:r>
          </a:p>
          <a:p>
            <a:pPr marL="0" indent="0" eaLnBrk="1" fontAlgn="auto" hangingPunct="1">
              <a:spcBef>
                <a:spcPts val="0"/>
              </a:spcBef>
              <a:spcAft>
                <a:spcPts val="0"/>
              </a:spcAft>
              <a:buSzPts val="1400"/>
              <a:buFont typeface="Arial"/>
              <a:buNone/>
              <a:defRPr/>
            </a:pPr>
            <a:endParaRPr lang="en-GB" sz="1200" dirty="0">
              <a:solidFill>
                <a:srgbClr val="000000"/>
              </a:solidFill>
              <a:effectLst/>
              <a:latin typeface="Arial"/>
              <a:ea typeface="Arial"/>
              <a:cs typeface="Arial"/>
              <a:sym typeface="Arial" panose="020B0604020202020204" pitchFamily="34" charset="0"/>
            </a:endParaRPr>
          </a:p>
          <a:p>
            <a:pPr marL="0" indent="0" eaLnBrk="1" fontAlgn="auto" hangingPunct="1">
              <a:spcBef>
                <a:spcPts val="0"/>
              </a:spcBef>
              <a:spcAft>
                <a:spcPts val="0"/>
              </a:spcAft>
              <a:buSzPts val="1400"/>
              <a:buFont typeface="Arial"/>
              <a:buNone/>
              <a:defRPr/>
            </a:pPr>
            <a:r>
              <a:rPr lang="en-US" sz="1200" dirty="0">
                <a:solidFill>
                  <a:srgbClr val="000000"/>
                </a:solidFill>
                <a:effectLst/>
                <a:latin typeface="Arial"/>
                <a:ea typeface="Arial"/>
                <a:cs typeface="Arial"/>
                <a:sym typeface="Arial" panose="020B0604020202020204" pitchFamily="34" charset="0"/>
              </a:rPr>
              <a:t>Ask students to discuss in groups and </a:t>
            </a:r>
            <a:r>
              <a:rPr lang="en-US" sz="1200" dirty="0" err="1">
                <a:solidFill>
                  <a:srgbClr val="000000"/>
                </a:solidFill>
                <a:effectLst/>
                <a:latin typeface="Arial"/>
                <a:ea typeface="Arial"/>
                <a:cs typeface="Arial"/>
                <a:sym typeface="Arial" panose="020B0604020202020204" pitchFamily="34" charset="0"/>
              </a:rPr>
              <a:t>prioritise</a:t>
            </a:r>
            <a:r>
              <a:rPr lang="en-US" sz="1200" dirty="0">
                <a:solidFill>
                  <a:srgbClr val="000000"/>
                </a:solidFill>
                <a:effectLst/>
                <a:latin typeface="Arial"/>
                <a:ea typeface="Arial"/>
                <a:cs typeface="Arial"/>
                <a:sym typeface="Arial" panose="020B0604020202020204" pitchFamily="34" charset="0"/>
              </a:rPr>
              <a:t> from 1 to 6 in order of which they feel are most important.</a:t>
            </a:r>
            <a:endParaRPr lang="en-GB" sz="1200" dirty="0">
              <a:solidFill>
                <a:srgbClr val="000000"/>
              </a:solidFill>
              <a:effectLst/>
              <a:latin typeface="Arial"/>
              <a:ea typeface="Arial"/>
              <a:cs typeface="Arial"/>
              <a:sym typeface="Arial" panose="020B0604020202020204" pitchFamily="34" charset="0"/>
            </a:endParaRPr>
          </a:p>
          <a:p>
            <a:pPr marL="0" indent="0" eaLnBrk="1" fontAlgn="auto" hangingPunct="1">
              <a:spcBef>
                <a:spcPts val="0"/>
              </a:spcBef>
              <a:spcAft>
                <a:spcPts val="0"/>
              </a:spcAft>
              <a:buSzPts val="1400"/>
              <a:buFont typeface="Arial"/>
              <a:buNone/>
              <a:defRPr/>
            </a:pPr>
            <a:endParaRPr lang="en-GB" sz="1200" dirty="0">
              <a:solidFill>
                <a:srgbClr val="000000"/>
              </a:solidFill>
              <a:effectLst/>
              <a:latin typeface="Arial"/>
              <a:ea typeface="Arial"/>
              <a:cs typeface="Arial"/>
              <a:sym typeface="Arial" panose="020B0604020202020204" pitchFamily="34" charset="0"/>
            </a:endParaRPr>
          </a:p>
          <a:p>
            <a:pPr marL="0" indent="0" eaLnBrk="1" fontAlgn="auto" hangingPunct="1">
              <a:spcBef>
                <a:spcPts val="0"/>
              </a:spcBef>
              <a:spcAft>
                <a:spcPts val="0"/>
              </a:spcAft>
              <a:buSzPts val="1400"/>
              <a:buFont typeface="Arial"/>
              <a:buNone/>
              <a:defRPr/>
            </a:pPr>
            <a:r>
              <a:rPr lang="en-US" sz="1200" dirty="0">
                <a:solidFill>
                  <a:srgbClr val="000000"/>
                </a:solidFill>
                <a:effectLst/>
                <a:latin typeface="Arial"/>
                <a:ea typeface="Arial"/>
                <a:cs typeface="Arial"/>
                <a:sym typeface="Arial" panose="020B0604020202020204" pitchFamily="34" charset="0"/>
              </a:rPr>
              <a:t>Hold a class discussion to explore similarities and differences between the groups.  Stress that our different opinions are what make us unique and that arguably all of these are important, but individual people may have different views.</a:t>
            </a:r>
            <a:endParaRPr lang="en-GB" sz="1200" dirty="0">
              <a:solidFill>
                <a:srgbClr val="000000"/>
              </a:solidFill>
              <a:effectLst/>
              <a:latin typeface="Arial"/>
              <a:ea typeface="Arial"/>
              <a:cs typeface="Arial"/>
              <a:sym typeface="Arial" panose="020B0604020202020204" pitchFamily="34" charset="0"/>
            </a:endParaRPr>
          </a:p>
          <a:p>
            <a:pPr marL="0" indent="0" eaLnBrk="1" fontAlgn="auto" hangingPunct="1">
              <a:spcBef>
                <a:spcPts val="0"/>
              </a:spcBef>
              <a:spcAft>
                <a:spcPts val="0"/>
              </a:spcAft>
              <a:buSzPts val="1400"/>
              <a:buFont typeface="Arial"/>
              <a:buNone/>
              <a:defRPr/>
            </a:pPr>
            <a:endParaRPr lang="en-GB" sz="1200" dirty="0">
              <a:solidFill>
                <a:srgbClr val="000000"/>
              </a:solidFill>
              <a:effectLst/>
              <a:latin typeface="Arial"/>
              <a:ea typeface="Arial"/>
              <a:cs typeface="Arial"/>
              <a:sym typeface="Arial" panose="020B0604020202020204" pitchFamily="34" charset="0"/>
            </a:endParaRPr>
          </a:p>
          <a:p>
            <a:pPr marL="0" indent="0" eaLnBrk="1" fontAlgn="auto" hangingPunct="1">
              <a:spcBef>
                <a:spcPts val="0"/>
              </a:spcBef>
              <a:spcAft>
                <a:spcPts val="0"/>
              </a:spcAft>
              <a:buSzPts val="1400"/>
              <a:buFont typeface="Arial"/>
              <a:buNone/>
              <a:defRPr/>
            </a:pPr>
            <a:r>
              <a:rPr lang="en-GB" sz="1200" dirty="0">
                <a:solidFill>
                  <a:srgbClr val="000000"/>
                </a:solidFill>
                <a:effectLst/>
                <a:latin typeface="Arial"/>
                <a:ea typeface="Arial"/>
                <a:cs typeface="Arial"/>
                <a:sym typeface="Arial" panose="020B0604020202020204" pitchFamily="34" charset="0"/>
              </a:rPr>
              <a:t>Ask:  In relation to positive representations of relationships - what would you like to see more of in the media, what would you like to see less of?</a:t>
            </a:r>
          </a:p>
          <a:p>
            <a:pPr marL="0" indent="0" eaLnBrk="1" fontAlgn="auto" hangingPunct="1">
              <a:spcBef>
                <a:spcPts val="0"/>
              </a:spcBef>
              <a:spcAft>
                <a:spcPts val="0"/>
              </a:spcAft>
              <a:buSzPts val="1400"/>
              <a:buFont typeface="Arial"/>
              <a:buNone/>
              <a:defRPr/>
            </a:pPr>
            <a:endParaRPr lang="en-US" sz="1200" b="1" dirty="0">
              <a:solidFill>
                <a:schemeClr val="dk1"/>
              </a:solidFill>
              <a:latin typeface="Calibri"/>
              <a:ea typeface="Calibri"/>
              <a:cs typeface="Calibri"/>
              <a:sym typeface="Calibri"/>
            </a:endParaRPr>
          </a:p>
        </p:txBody>
      </p:sp>
      <p:sp>
        <p:nvSpPr>
          <p:cNvPr id="25602" name="Google Shape;151;p5:notes">
            <a:extLst>
              <a:ext uri="{FF2B5EF4-FFF2-40B4-BE49-F238E27FC236}">
                <a16:creationId xmlns:a16="http://schemas.microsoft.com/office/drawing/2014/main" id="{66B9A873-A603-751C-DAEA-1DC52532CA8C}"/>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4282521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bg1"/>
        </a:solidFill>
        <a:effectLst/>
      </p:bgPr>
    </p:bg>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432790" y="278172"/>
            <a:ext cx="8260800" cy="1039500"/>
          </a:xfrm>
          <a:prstGeom prst="rect">
            <a:avLst/>
          </a:prstGeom>
          <a:noFill/>
          <a:ln>
            <a:noFill/>
          </a:ln>
        </p:spPr>
        <p:txBody>
          <a:bodyPr spcFirstLastPara="1">
            <a:noAutofit/>
          </a:bodyPr>
          <a:lstStyle>
            <a:lvl1pPr lvl="0" algn="ctr">
              <a:lnSpc>
                <a:spcPct val="100000"/>
              </a:lnSpc>
              <a:spcBef>
                <a:spcPts val="0"/>
              </a:spcBef>
              <a:spcAft>
                <a:spcPts val="0"/>
              </a:spcAft>
              <a:buClr>
                <a:srgbClr val="E84C18"/>
              </a:buClr>
              <a:buSzPts val="1800"/>
              <a:buFont typeface="Roboto Medium"/>
              <a:buNone/>
              <a:defRPr>
                <a:solidFill>
                  <a:srgbClr val="E84C18"/>
                </a:solidFill>
                <a:latin typeface="Roboto Medium"/>
                <a:ea typeface="Roboto Medium"/>
                <a:cs typeface="Roboto Medium"/>
                <a:sym typeface="Roboto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body" idx="1"/>
          </p:nvPr>
        </p:nvSpPr>
        <p:spPr>
          <a:xfrm>
            <a:off x="448325" y="1491450"/>
            <a:ext cx="8229600" cy="4373700"/>
          </a:xfrm>
          <a:prstGeom prst="rect">
            <a:avLst/>
          </a:prstGeom>
          <a:noFill/>
          <a:ln>
            <a:noFill/>
          </a:ln>
        </p:spPr>
        <p:txBody>
          <a:bodyPr spcFirstLastPara="1" bIns="2743200">
            <a:noAutofit/>
          </a:bodyPr>
          <a:lstStyle>
            <a:lvl1pPr marL="457200" lvl="0" indent="-361950" algn="l">
              <a:lnSpc>
                <a:spcPct val="115000"/>
              </a:lnSpc>
              <a:spcBef>
                <a:spcPts val="360"/>
              </a:spcBef>
              <a:spcAft>
                <a:spcPts val="0"/>
              </a:spcAft>
              <a:buClr>
                <a:srgbClr val="E84C18"/>
              </a:buClr>
              <a:buSzPts val="2100"/>
              <a:buFont typeface="Roboto Light"/>
              <a:buChar char="•"/>
              <a:defRPr sz="1800">
                <a:latin typeface="Roboto Light"/>
                <a:ea typeface="Roboto Light"/>
                <a:cs typeface="Roboto Light"/>
                <a:sym typeface="Roboto Light"/>
              </a:defRPr>
            </a:lvl1pPr>
            <a:lvl2pPr marL="914400" lvl="1"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2pPr>
            <a:lvl3pPr marL="1371600" lvl="2"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3pPr>
            <a:lvl4pPr marL="1828800" lvl="3"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4pPr>
            <a:lvl5pPr marL="2286000" lvl="4"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5pPr>
            <a:lvl6pPr marL="2743200" lvl="5"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6pPr>
            <a:lvl7pPr marL="3200400" lvl="6"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7pPr>
            <a:lvl8pPr marL="3657600" lvl="7"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8pPr>
            <a:lvl9pPr marL="4114800" lvl="8" indent="-342900" algn="l">
              <a:lnSpc>
                <a:spcPct val="115000"/>
              </a:lnSpc>
              <a:spcBef>
                <a:spcPts val="36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4" name="Google Shape;21;p2">
            <a:extLst>
              <a:ext uri="{FF2B5EF4-FFF2-40B4-BE49-F238E27FC236}">
                <a16:creationId xmlns:a16="http://schemas.microsoft.com/office/drawing/2014/main" id="{F4B9759C-D1C0-9FA8-F37C-0A778B2E860D}"/>
              </a:ext>
            </a:extLst>
          </p:cNvPr>
          <p:cNvSpPr txBox="1">
            <a:spLocks noGrp="1" noChangeArrowheads="1"/>
          </p:cNvSpPr>
          <p:nvPr>
            <p:ph type="dt" idx="10"/>
          </p:nvPr>
        </p:nvSpPr>
        <p:spPr/>
        <p:txBody>
          <a:bodyPr/>
          <a:lstStyle>
            <a:lvl1pPr>
              <a:defRPr/>
            </a:lvl1pPr>
          </a:lstStyle>
          <a:p>
            <a:pPr>
              <a:defRPr/>
            </a:pPr>
            <a:endParaRPr lang="en-US" altLang="en-US"/>
          </a:p>
        </p:txBody>
      </p:sp>
      <p:sp>
        <p:nvSpPr>
          <p:cNvPr id="5" name="Google Shape;22;p2">
            <a:extLst>
              <a:ext uri="{FF2B5EF4-FFF2-40B4-BE49-F238E27FC236}">
                <a16:creationId xmlns:a16="http://schemas.microsoft.com/office/drawing/2014/main" id="{EA2593E6-85B5-8868-B378-497BE2100407}"/>
              </a:ext>
            </a:extLst>
          </p:cNvPr>
          <p:cNvSpPr txBox="1">
            <a:spLocks noGrp="1" noChangeArrowheads="1"/>
          </p:cNvSpPr>
          <p:nvPr>
            <p:ph type="ftr" idx="11"/>
          </p:nvPr>
        </p:nvSpPr>
        <p:spPr/>
        <p:txBody>
          <a:bodyPr/>
          <a:lstStyle>
            <a:lvl1pPr>
              <a:defRPr/>
            </a:lvl1pPr>
          </a:lstStyle>
          <a:p>
            <a:pPr>
              <a:defRPr/>
            </a:pPr>
            <a:endParaRPr lang="en-US" altLang="en-US"/>
          </a:p>
        </p:txBody>
      </p:sp>
      <p:sp>
        <p:nvSpPr>
          <p:cNvPr id="6" name="Google Shape;23;p2">
            <a:extLst>
              <a:ext uri="{FF2B5EF4-FFF2-40B4-BE49-F238E27FC236}">
                <a16:creationId xmlns:a16="http://schemas.microsoft.com/office/drawing/2014/main" id="{2545AB91-95E4-E36A-52F7-42FB0CF1B2B3}"/>
              </a:ext>
            </a:extLst>
          </p:cNvPr>
          <p:cNvSpPr txBox="1">
            <a:spLocks noGrp="1" noChangeArrowheads="1"/>
          </p:cNvSpPr>
          <p:nvPr>
            <p:ph type="sldNum" idx="12"/>
          </p:nvPr>
        </p:nvSpPr>
        <p:spPr/>
        <p:txBody>
          <a:bodyPr/>
          <a:lstStyle>
            <a:lvl1pPr>
              <a:defRPr smtClean="0"/>
            </a:lvl1pPr>
          </a:lstStyle>
          <a:p>
            <a:pPr>
              <a:defRPr/>
            </a:pPr>
            <a:fld id="{C054BAD5-D610-A64F-ADB3-45F85A6D06FA}" type="slidenum">
              <a:rPr lang="en-US" altLang="en-US"/>
              <a:pPr>
                <a:defRPr/>
              </a:pPr>
              <a:t>‹#›</a:t>
            </a:fld>
            <a:endParaRPr lang="en-US" altLang="en-US"/>
          </a:p>
        </p:txBody>
      </p:sp>
    </p:spTree>
    <p:extLst>
      <p:ext uri="{BB962C8B-B14F-4D97-AF65-F5344CB8AC3E}">
        <p14:creationId xmlns:p14="http://schemas.microsoft.com/office/powerpoint/2010/main" val="116007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11"/>
          <p:cNvSpPr txBox="1">
            <a:spLocks noGrp="1"/>
          </p:cNvSpPr>
          <p:nvPr>
            <p:ph type="title"/>
          </p:nvPr>
        </p:nvSpPr>
        <p:spPr>
          <a:xfrm>
            <a:off x="432790" y="278172"/>
            <a:ext cx="8260800" cy="1039500"/>
          </a:xfrm>
          <a:prstGeom prst="rect">
            <a:avLst/>
          </a:prstGeom>
          <a:noFill/>
          <a:ln>
            <a:noFill/>
          </a:ln>
        </p:spPr>
        <p:txBody>
          <a:bodyPr spcFirstLastPara="1">
            <a:noAutofit/>
          </a:bodyPr>
          <a:lstStyle>
            <a:lvl1pPr lvl="0" algn="ctr">
              <a:lnSpc>
                <a:spcPct val="100000"/>
              </a:lnSpc>
              <a:spcBef>
                <a:spcPts val="0"/>
              </a:spcBef>
              <a:spcAft>
                <a:spcPts val="0"/>
              </a:spcAft>
              <a:buClr>
                <a:srgbClr val="02505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1"/>
          <p:cNvSpPr txBox="1">
            <a:spLocks noGrp="1"/>
          </p:cNvSpPr>
          <p:nvPr>
            <p:ph type="body" idx="1"/>
          </p:nvPr>
        </p:nvSpPr>
        <p:spPr>
          <a:xfrm rot="5400000">
            <a:off x="2385218" y="-175419"/>
            <a:ext cx="4373563" cy="8229600"/>
          </a:xfrm>
          <a:prstGeom prst="rect">
            <a:avLst/>
          </a:prstGeom>
          <a:noFill/>
          <a:ln>
            <a:noFill/>
          </a:ln>
        </p:spPr>
        <p:txBody>
          <a:bodyPr spcFirstLastPara="1">
            <a:noAutofit/>
          </a:bodyPr>
          <a:lstStyle>
            <a:lvl1pPr marL="457200" lvl="0" indent="-342900" algn="l">
              <a:lnSpc>
                <a:spcPct val="115000"/>
              </a:lnSpc>
              <a:spcBef>
                <a:spcPts val="360"/>
              </a:spcBef>
              <a:spcAft>
                <a:spcPts val="0"/>
              </a:spcAft>
              <a:buSzPts val="1800"/>
              <a:buChar char="•"/>
              <a:defRPr/>
            </a:lvl1pPr>
            <a:lvl2pPr marL="914400" lvl="1" indent="-342900" algn="l">
              <a:lnSpc>
                <a:spcPct val="115000"/>
              </a:lnSpc>
              <a:spcBef>
                <a:spcPts val="360"/>
              </a:spcBef>
              <a:spcAft>
                <a:spcPts val="0"/>
              </a:spcAft>
              <a:buSzPts val="1800"/>
              <a:buChar char="•"/>
              <a:defRPr/>
            </a:lvl2pPr>
            <a:lvl3pPr marL="1371600" lvl="2" indent="-342900" algn="l">
              <a:lnSpc>
                <a:spcPct val="115000"/>
              </a:lnSpc>
              <a:spcBef>
                <a:spcPts val="360"/>
              </a:spcBef>
              <a:spcAft>
                <a:spcPts val="0"/>
              </a:spcAft>
              <a:buSzPts val="1800"/>
              <a:buChar char="•"/>
              <a:defRPr/>
            </a:lvl3pPr>
            <a:lvl4pPr marL="1828800" lvl="3" indent="-342900" algn="l">
              <a:lnSpc>
                <a:spcPct val="115000"/>
              </a:lnSpc>
              <a:spcBef>
                <a:spcPts val="360"/>
              </a:spcBef>
              <a:spcAft>
                <a:spcPts val="0"/>
              </a:spcAft>
              <a:buSzPts val="1800"/>
              <a:buChar char="•"/>
              <a:defRPr/>
            </a:lvl4pPr>
            <a:lvl5pPr marL="2286000" lvl="4" indent="-342900" algn="l">
              <a:lnSpc>
                <a:spcPct val="115000"/>
              </a:lnSpc>
              <a:spcBef>
                <a:spcPts val="360"/>
              </a:spcBef>
              <a:spcAft>
                <a:spcPts val="0"/>
              </a:spcAft>
              <a:buSzPts val="1800"/>
              <a:buChar char="•"/>
              <a:defRPr/>
            </a:lvl5pPr>
            <a:lvl6pPr marL="2743200" lvl="5" indent="-342900" algn="l">
              <a:lnSpc>
                <a:spcPct val="115000"/>
              </a:lnSpc>
              <a:spcBef>
                <a:spcPts val="360"/>
              </a:spcBef>
              <a:spcAft>
                <a:spcPts val="0"/>
              </a:spcAft>
              <a:buSzPts val="1800"/>
              <a:buChar char="•"/>
              <a:defRPr/>
            </a:lvl6pPr>
            <a:lvl7pPr marL="3200400" lvl="6" indent="-342900" algn="l">
              <a:lnSpc>
                <a:spcPct val="115000"/>
              </a:lnSpc>
              <a:spcBef>
                <a:spcPts val="360"/>
              </a:spcBef>
              <a:spcAft>
                <a:spcPts val="0"/>
              </a:spcAft>
              <a:buSzPts val="1800"/>
              <a:buChar char="•"/>
              <a:defRPr/>
            </a:lvl7pPr>
            <a:lvl8pPr marL="3657600" lvl="7" indent="-342900" algn="l">
              <a:lnSpc>
                <a:spcPct val="115000"/>
              </a:lnSpc>
              <a:spcBef>
                <a:spcPts val="360"/>
              </a:spcBef>
              <a:spcAft>
                <a:spcPts val="0"/>
              </a:spcAft>
              <a:buSzPts val="1800"/>
              <a:buChar char="•"/>
              <a:defRPr/>
            </a:lvl8pPr>
            <a:lvl9pPr marL="4114800" lvl="8" indent="-342900" algn="l">
              <a:lnSpc>
                <a:spcPct val="115000"/>
              </a:lnSpc>
              <a:spcBef>
                <a:spcPts val="360"/>
              </a:spcBef>
              <a:spcAft>
                <a:spcPts val="0"/>
              </a:spcAft>
              <a:buSzPts val="1800"/>
              <a:buChar char="•"/>
              <a:defRPr/>
            </a:lvl9pPr>
          </a:lstStyle>
          <a:p>
            <a:endParaRPr/>
          </a:p>
        </p:txBody>
      </p:sp>
      <p:sp>
        <p:nvSpPr>
          <p:cNvPr id="4" name="Google Shape;12;p1">
            <a:extLst>
              <a:ext uri="{FF2B5EF4-FFF2-40B4-BE49-F238E27FC236}">
                <a16:creationId xmlns:a16="http://schemas.microsoft.com/office/drawing/2014/main" id="{9D2ED41A-42D2-3924-DAA9-2F30A5E74CEC}"/>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2BFAC307-B512-465F-8319-96494E1F6442}"/>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DB2A2A43-2D6F-D4C3-BC4E-6ECD7115555C}"/>
              </a:ext>
            </a:extLst>
          </p:cNvPr>
          <p:cNvSpPr txBox="1">
            <a:spLocks noGrp="1" noChangeArrowheads="1"/>
          </p:cNvSpPr>
          <p:nvPr>
            <p:ph type="sldNum" idx="13"/>
          </p:nvPr>
        </p:nvSpPr>
        <p:spPr>
          <a:ln/>
        </p:spPr>
        <p:txBody>
          <a:bodyPr/>
          <a:lstStyle>
            <a:lvl1pPr>
              <a:defRPr/>
            </a:lvl1pPr>
          </a:lstStyle>
          <a:p>
            <a:pPr>
              <a:defRPr/>
            </a:pPr>
            <a:fld id="{99586226-6A9E-034B-9696-71EC89489116}" type="slidenum">
              <a:rPr lang="en-US" altLang="en-US"/>
              <a:pPr>
                <a:defRPr/>
              </a:pPr>
              <a:t>‹#›</a:t>
            </a:fld>
            <a:endParaRPr lang="en-US" altLang="en-US"/>
          </a:p>
        </p:txBody>
      </p:sp>
    </p:spTree>
    <p:extLst>
      <p:ext uri="{BB962C8B-B14F-4D97-AF65-F5344CB8AC3E}">
        <p14:creationId xmlns:p14="http://schemas.microsoft.com/office/powerpoint/2010/main" val="112011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6"/>
        <p:cNvGrpSpPr/>
        <p:nvPr/>
      </p:nvGrpSpPr>
      <p:grpSpPr>
        <a:xfrm>
          <a:off x="0" y="0"/>
          <a:ext cx="0" cy="0"/>
          <a:chOff x="0" y="0"/>
          <a:chExt cx="0" cy="0"/>
        </a:xfrm>
      </p:grpSpPr>
      <p:sp>
        <p:nvSpPr>
          <p:cNvPr id="4" name="Google Shape;107;p12">
            <a:extLst>
              <a:ext uri="{FF2B5EF4-FFF2-40B4-BE49-F238E27FC236}">
                <a16:creationId xmlns:a16="http://schemas.microsoft.com/office/drawing/2014/main" id="{0071B6B4-045C-8585-ECA3-C53721D2D79D}"/>
              </a:ext>
            </a:extLst>
          </p:cNvPr>
          <p:cNvSpPr>
            <a:spLocks noChangeArrowheads="1"/>
          </p:cNvSpPr>
          <p:nvPr/>
        </p:nvSpPr>
        <p:spPr bwMode="auto">
          <a:xfrm>
            <a:off x="6861175" y="228600"/>
            <a:ext cx="1860550" cy="6122988"/>
          </a:xfrm>
          <a:prstGeom prst="rect">
            <a:avLst/>
          </a:prstGeom>
          <a:solidFill>
            <a:srgbClr val="FFFFFF">
              <a:alpha val="83920"/>
            </a:srgbClr>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5" name="Google Shape;108;p12">
            <a:extLst>
              <a:ext uri="{FF2B5EF4-FFF2-40B4-BE49-F238E27FC236}">
                <a16:creationId xmlns:a16="http://schemas.microsoft.com/office/drawing/2014/main" id="{CBE4FCEA-661C-7D98-3103-9AB32CE1EA4E}"/>
              </a:ext>
            </a:extLst>
          </p:cNvPr>
          <p:cNvSpPr>
            <a:spLocks noChangeArrowheads="1"/>
          </p:cNvSpPr>
          <p:nvPr/>
        </p:nvSpPr>
        <p:spPr bwMode="auto">
          <a:xfrm>
            <a:off x="6954838" y="350838"/>
            <a:ext cx="1673225" cy="5876925"/>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109" name="Google Shape;109;p12"/>
          <p:cNvSpPr txBox="1">
            <a:spLocks noGrp="1"/>
          </p:cNvSpPr>
          <p:nvPr>
            <p:ph type="title"/>
          </p:nvPr>
        </p:nvSpPr>
        <p:spPr>
          <a:xfrm rot="5400000">
            <a:off x="4896852" y="2547152"/>
            <a:ext cx="5788981" cy="1485531"/>
          </a:xfrm>
          <a:prstGeom prst="rect">
            <a:avLst/>
          </a:prstGeom>
          <a:noFill/>
          <a:ln>
            <a:noFill/>
          </a:ln>
        </p:spPr>
        <p:txBody>
          <a:bodyPr spcFirstLastPara="1">
            <a:noAutofit/>
          </a:bodyPr>
          <a:lstStyle>
            <a:lvl1pPr lvl="0" algn="ctr">
              <a:lnSpc>
                <a:spcPct val="100000"/>
              </a:lnSpc>
              <a:spcBef>
                <a:spcPts val="0"/>
              </a:spcBef>
              <a:spcAft>
                <a:spcPts val="0"/>
              </a:spcAft>
              <a:buClr>
                <a:srgbClr val="02505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2"/>
          <p:cNvSpPr txBox="1">
            <a:spLocks noGrp="1"/>
          </p:cNvSpPr>
          <p:nvPr>
            <p:ph type="body" idx="1"/>
          </p:nvPr>
        </p:nvSpPr>
        <p:spPr>
          <a:xfrm rot="5400000">
            <a:off x="647699" y="190500"/>
            <a:ext cx="5791201" cy="6172200"/>
          </a:xfrm>
          <a:prstGeom prst="rect">
            <a:avLst/>
          </a:prstGeom>
          <a:noFill/>
          <a:ln>
            <a:noFill/>
          </a:ln>
        </p:spPr>
        <p:txBody>
          <a:bodyPr spcFirstLastPara="1">
            <a:noAutofit/>
          </a:bodyPr>
          <a:lstStyle>
            <a:lvl1pPr marL="457200" lvl="0" indent="-342900" algn="l">
              <a:lnSpc>
                <a:spcPct val="115000"/>
              </a:lnSpc>
              <a:spcBef>
                <a:spcPts val="360"/>
              </a:spcBef>
              <a:spcAft>
                <a:spcPts val="0"/>
              </a:spcAft>
              <a:buSzPts val="1800"/>
              <a:buChar char="•"/>
              <a:defRPr/>
            </a:lvl1pPr>
            <a:lvl2pPr marL="914400" lvl="1" indent="-342900" algn="l">
              <a:lnSpc>
                <a:spcPct val="115000"/>
              </a:lnSpc>
              <a:spcBef>
                <a:spcPts val="360"/>
              </a:spcBef>
              <a:spcAft>
                <a:spcPts val="0"/>
              </a:spcAft>
              <a:buSzPts val="1800"/>
              <a:buChar char="•"/>
              <a:defRPr/>
            </a:lvl2pPr>
            <a:lvl3pPr marL="1371600" lvl="2" indent="-342900" algn="l">
              <a:lnSpc>
                <a:spcPct val="115000"/>
              </a:lnSpc>
              <a:spcBef>
                <a:spcPts val="360"/>
              </a:spcBef>
              <a:spcAft>
                <a:spcPts val="0"/>
              </a:spcAft>
              <a:buSzPts val="1800"/>
              <a:buChar char="•"/>
              <a:defRPr/>
            </a:lvl3pPr>
            <a:lvl4pPr marL="1828800" lvl="3" indent="-342900" algn="l">
              <a:lnSpc>
                <a:spcPct val="115000"/>
              </a:lnSpc>
              <a:spcBef>
                <a:spcPts val="360"/>
              </a:spcBef>
              <a:spcAft>
                <a:spcPts val="0"/>
              </a:spcAft>
              <a:buSzPts val="1800"/>
              <a:buChar char="•"/>
              <a:defRPr/>
            </a:lvl4pPr>
            <a:lvl5pPr marL="2286000" lvl="4" indent="-342900" algn="l">
              <a:lnSpc>
                <a:spcPct val="115000"/>
              </a:lnSpc>
              <a:spcBef>
                <a:spcPts val="360"/>
              </a:spcBef>
              <a:spcAft>
                <a:spcPts val="0"/>
              </a:spcAft>
              <a:buSzPts val="1800"/>
              <a:buChar char="•"/>
              <a:defRPr/>
            </a:lvl5pPr>
            <a:lvl6pPr marL="2743200" lvl="5" indent="-342900" algn="l">
              <a:lnSpc>
                <a:spcPct val="115000"/>
              </a:lnSpc>
              <a:spcBef>
                <a:spcPts val="360"/>
              </a:spcBef>
              <a:spcAft>
                <a:spcPts val="0"/>
              </a:spcAft>
              <a:buSzPts val="1800"/>
              <a:buChar char="•"/>
              <a:defRPr/>
            </a:lvl6pPr>
            <a:lvl7pPr marL="3200400" lvl="6" indent="-342900" algn="l">
              <a:lnSpc>
                <a:spcPct val="115000"/>
              </a:lnSpc>
              <a:spcBef>
                <a:spcPts val="360"/>
              </a:spcBef>
              <a:spcAft>
                <a:spcPts val="0"/>
              </a:spcAft>
              <a:buSzPts val="1800"/>
              <a:buChar char="•"/>
              <a:defRPr/>
            </a:lvl7pPr>
            <a:lvl8pPr marL="3657600" lvl="7" indent="-342900" algn="l">
              <a:lnSpc>
                <a:spcPct val="115000"/>
              </a:lnSpc>
              <a:spcBef>
                <a:spcPts val="360"/>
              </a:spcBef>
              <a:spcAft>
                <a:spcPts val="0"/>
              </a:spcAft>
              <a:buSzPts val="1800"/>
              <a:buChar char="•"/>
              <a:defRPr/>
            </a:lvl8pPr>
            <a:lvl9pPr marL="4114800" lvl="8" indent="-342900" algn="l">
              <a:lnSpc>
                <a:spcPct val="115000"/>
              </a:lnSpc>
              <a:spcBef>
                <a:spcPts val="360"/>
              </a:spcBef>
              <a:spcAft>
                <a:spcPts val="0"/>
              </a:spcAft>
              <a:buSzPts val="1800"/>
              <a:buChar char="•"/>
              <a:defRPr/>
            </a:lvl9pPr>
          </a:lstStyle>
          <a:p>
            <a:endParaRPr/>
          </a:p>
        </p:txBody>
      </p:sp>
      <p:sp>
        <p:nvSpPr>
          <p:cNvPr id="6" name="Google Shape;111;p12">
            <a:extLst>
              <a:ext uri="{FF2B5EF4-FFF2-40B4-BE49-F238E27FC236}">
                <a16:creationId xmlns:a16="http://schemas.microsoft.com/office/drawing/2014/main" id="{81B5F80D-9ACA-5049-6A54-7E50618F6AF1}"/>
              </a:ext>
            </a:extLst>
          </p:cNvPr>
          <p:cNvSpPr txBox="1">
            <a:spLocks noGrp="1" noChangeArrowheads="1"/>
          </p:cNvSpPr>
          <p:nvPr>
            <p:ph type="dt" idx="10"/>
          </p:nvPr>
        </p:nvSpPr>
        <p:spPr/>
        <p:txBody>
          <a:bodyPr/>
          <a:lstStyle>
            <a:lvl1pPr>
              <a:defRPr/>
            </a:lvl1pPr>
          </a:lstStyle>
          <a:p>
            <a:pPr>
              <a:defRPr/>
            </a:pPr>
            <a:endParaRPr lang="en-US" altLang="en-US"/>
          </a:p>
        </p:txBody>
      </p:sp>
      <p:sp>
        <p:nvSpPr>
          <p:cNvPr id="7" name="Google Shape;112;p12">
            <a:extLst>
              <a:ext uri="{FF2B5EF4-FFF2-40B4-BE49-F238E27FC236}">
                <a16:creationId xmlns:a16="http://schemas.microsoft.com/office/drawing/2014/main" id="{6BC41498-8596-DD4F-B2E8-C41FFB6BB28D}"/>
              </a:ext>
            </a:extLst>
          </p:cNvPr>
          <p:cNvSpPr txBox="1">
            <a:spLocks noGrp="1" noChangeArrowheads="1"/>
          </p:cNvSpPr>
          <p:nvPr>
            <p:ph type="ftr" idx="11"/>
          </p:nvPr>
        </p:nvSpPr>
        <p:spPr/>
        <p:txBody>
          <a:bodyPr/>
          <a:lstStyle>
            <a:lvl1pPr>
              <a:defRPr/>
            </a:lvl1pPr>
          </a:lstStyle>
          <a:p>
            <a:pPr>
              <a:defRPr/>
            </a:pPr>
            <a:endParaRPr lang="en-US" altLang="en-US"/>
          </a:p>
        </p:txBody>
      </p:sp>
      <p:sp>
        <p:nvSpPr>
          <p:cNvPr id="8" name="Google Shape;113;p12">
            <a:extLst>
              <a:ext uri="{FF2B5EF4-FFF2-40B4-BE49-F238E27FC236}">
                <a16:creationId xmlns:a16="http://schemas.microsoft.com/office/drawing/2014/main" id="{D82CEC6B-691A-C753-9F06-5D094CD8EAEF}"/>
              </a:ext>
            </a:extLst>
          </p:cNvPr>
          <p:cNvSpPr txBox="1">
            <a:spLocks noGrp="1" noChangeArrowheads="1"/>
          </p:cNvSpPr>
          <p:nvPr>
            <p:ph type="sldNum" idx="12"/>
          </p:nvPr>
        </p:nvSpPr>
        <p:spPr/>
        <p:txBody>
          <a:bodyPr/>
          <a:lstStyle>
            <a:lvl1pPr>
              <a:defRPr smtClean="0"/>
            </a:lvl1pPr>
          </a:lstStyle>
          <a:p>
            <a:pPr>
              <a:defRPr/>
            </a:pPr>
            <a:fld id="{2C94326D-1CA2-BA49-8BD4-06EC4087F07F}" type="slidenum">
              <a:rPr lang="en-US" altLang="en-US"/>
              <a:pPr>
                <a:defRPr/>
              </a:pPr>
              <a:t>‹#›</a:t>
            </a:fld>
            <a:endParaRPr lang="en-US" altLang="en-US"/>
          </a:p>
        </p:txBody>
      </p:sp>
    </p:spTree>
    <p:extLst>
      <p:ext uri="{BB962C8B-B14F-4D97-AF65-F5344CB8AC3E}">
        <p14:creationId xmlns:p14="http://schemas.microsoft.com/office/powerpoint/2010/main" val="116364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p:spTree>
      <p:nvGrpSpPr>
        <p:cNvPr id="1" name="Shape 24"/>
        <p:cNvGrpSpPr/>
        <p:nvPr/>
      </p:nvGrpSpPr>
      <p:grpSpPr>
        <a:xfrm>
          <a:off x="0" y="0"/>
          <a:ext cx="0" cy="0"/>
          <a:chOff x="0" y="0"/>
          <a:chExt cx="0" cy="0"/>
        </a:xfrm>
      </p:grpSpPr>
      <p:sp>
        <p:nvSpPr>
          <p:cNvPr id="4" name="Google Shape;25;p3">
            <a:extLst>
              <a:ext uri="{FF2B5EF4-FFF2-40B4-BE49-F238E27FC236}">
                <a16:creationId xmlns:a16="http://schemas.microsoft.com/office/drawing/2014/main" id="{41EA7242-78E8-5994-58EA-D32753FB870A}"/>
              </a:ext>
            </a:extLst>
          </p:cNvPr>
          <p:cNvSpPr>
            <a:spLocks noChangeArrowheads="1"/>
          </p:cNvSpPr>
          <p:nvPr/>
        </p:nvSpPr>
        <p:spPr bwMode="auto">
          <a:xfrm>
            <a:off x="0" y="0"/>
            <a:ext cx="9144000" cy="6858000"/>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5" name="Google Shape;28;p3">
            <a:extLst>
              <a:ext uri="{FF2B5EF4-FFF2-40B4-BE49-F238E27FC236}">
                <a16:creationId xmlns:a16="http://schemas.microsoft.com/office/drawing/2014/main" id="{F7D96F3D-3770-A8D9-A1A1-2EADDE5AEB25}"/>
              </a:ext>
            </a:extLst>
          </p:cNvPr>
          <p:cNvSpPr>
            <a:spLocks noChangeArrowheads="1"/>
          </p:cNvSpPr>
          <p:nvPr/>
        </p:nvSpPr>
        <p:spPr bwMode="auto">
          <a:xfrm>
            <a:off x="346075" y="2943225"/>
            <a:ext cx="7146925" cy="2463800"/>
          </a:xfrm>
          <a:prstGeom prst="rect">
            <a:avLst/>
          </a:prstGeom>
          <a:solidFill>
            <a:srgbClr val="FFFFFF">
              <a:alpha val="81960"/>
            </a:srgbClr>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6" name="Google Shape;29;p3">
            <a:extLst>
              <a:ext uri="{FF2B5EF4-FFF2-40B4-BE49-F238E27FC236}">
                <a16:creationId xmlns:a16="http://schemas.microsoft.com/office/drawing/2014/main" id="{5E94FA4B-3FDF-02CB-2DF1-592711FC864A}"/>
              </a:ext>
            </a:extLst>
          </p:cNvPr>
          <p:cNvSpPr>
            <a:spLocks noChangeArrowheads="1"/>
          </p:cNvSpPr>
          <p:nvPr/>
        </p:nvSpPr>
        <p:spPr bwMode="auto">
          <a:xfrm>
            <a:off x="7572375" y="2944813"/>
            <a:ext cx="1190625" cy="2459037"/>
          </a:xfrm>
          <a:prstGeom prst="rect">
            <a:avLst/>
          </a:prstGeom>
          <a:solidFill>
            <a:srgbClr val="FFFFFF">
              <a:alpha val="81960"/>
            </a:srgbClr>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7" name="Google Shape;30;p3">
            <a:extLst>
              <a:ext uri="{FF2B5EF4-FFF2-40B4-BE49-F238E27FC236}">
                <a16:creationId xmlns:a16="http://schemas.microsoft.com/office/drawing/2014/main" id="{AE579605-F840-0BC5-E5EF-20CEC93ADC79}"/>
              </a:ext>
            </a:extLst>
          </p:cNvPr>
          <p:cNvSpPr>
            <a:spLocks noChangeArrowheads="1"/>
          </p:cNvSpPr>
          <p:nvPr/>
        </p:nvSpPr>
        <p:spPr bwMode="auto">
          <a:xfrm>
            <a:off x="7712075" y="3136900"/>
            <a:ext cx="911225" cy="2074863"/>
          </a:xfrm>
          <a:prstGeom prst="rect">
            <a:avLst/>
          </a:prstGeom>
          <a:no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8" name="Google Shape;31;p3">
            <a:extLst>
              <a:ext uri="{FF2B5EF4-FFF2-40B4-BE49-F238E27FC236}">
                <a16:creationId xmlns:a16="http://schemas.microsoft.com/office/drawing/2014/main" id="{F7462E5F-9DE5-9502-F57E-087CC73F068D}"/>
              </a:ext>
            </a:extLst>
          </p:cNvPr>
          <p:cNvSpPr>
            <a:spLocks noChangeArrowheads="1"/>
          </p:cNvSpPr>
          <p:nvPr/>
        </p:nvSpPr>
        <p:spPr bwMode="auto">
          <a:xfrm>
            <a:off x="446088" y="3055938"/>
            <a:ext cx="6946900" cy="2244725"/>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11" name="Google Shape;26;p3">
            <a:extLst>
              <a:ext uri="{FF2B5EF4-FFF2-40B4-BE49-F238E27FC236}">
                <a16:creationId xmlns:a16="http://schemas.microsoft.com/office/drawing/2014/main" id="{A24D25A9-BCB5-D40E-DCAD-FC24B2CB91A1}"/>
              </a:ext>
            </a:extLst>
          </p:cNvPr>
          <p:cNvSpPr txBox="1">
            <a:spLocks noGrp="1" noChangeArrowheads="1"/>
          </p:cNvSpPr>
          <p:nvPr>
            <p:ph type="dt" idx="10"/>
          </p:nvPr>
        </p:nvSpPr>
        <p:spPr/>
        <p:txBody>
          <a:bodyPr/>
          <a:lstStyle>
            <a:lvl1pPr>
              <a:defRPr/>
            </a:lvl1pPr>
          </a:lstStyle>
          <a:p>
            <a:pPr>
              <a:defRPr/>
            </a:pPr>
            <a:endParaRPr lang="en-US" altLang="en-US"/>
          </a:p>
        </p:txBody>
      </p:sp>
      <p:sp>
        <p:nvSpPr>
          <p:cNvPr id="12" name="Google Shape;27;p3">
            <a:extLst>
              <a:ext uri="{FF2B5EF4-FFF2-40B4-BE49-F238E27FC236}">
                <a16:creationId xmlns:a16="http://schemas.microsoft.com/office/drawing/2014/main" id="{9D79FDDE-7108-9854-E9B0-8E2337B5102B}"/>
              </a:ext>
            </a:extLst>
          </p:cNvPr>
          <p:cNvSpPr txBox="1">
            <a:spLocks noGrp="1" noChangeArrowheads="1"/>
          </p:cNvSpPr>
          <p:nvPr>
            <p:ph type="ftr" idx="11"/>
          </p:nvPr>
        </p:nvSpPr>
        <p:spPr/>
        <p:txBody>
          <a:bodyPr/>
          <a:lstStyle>
            <a:lvl1pPr>
              <a:defRPr/>
            </a:lvl1pPr>
          </a:lstStyle>
          <a:p>
            <a:pPr>
              <a:defRPr/>
            </a:pPr>
            <a:endParaRPr lang="en-US" altLang="en-US"/>
          </a:p>
        </p:txBody>
      </p:sp>
      <p:sp>
        <p:nvSpPr>
          <p:cNvPr id="13" name="Google Shape;32;p3">
            <a:extLst>
              <a:ext uri="{FF2B5EF4-FFF2-40B4-BE49-F238E27FC236}">
                <a16:creationId xmlns:a16="http://schemas.microsoft.com/office/drawing/2014/main" id="{5C634116-3DED-59F1-3D99-CB810E518464}"/>
              </a:ext>
            </a:extLst>
          </p:cNvPr>
          <p:cNvSpPr txBox="1">
            <a:spLocks noGrp="1" noChangeArrowheads="1"/>
          </p:cNvSpPr>
          <p:nvPr>
            <p:ph type="sldNum" idx="12"/>
          </p:nvPr>
        </p:nvSpPr>
        <p:spPr>
          <a:xfrm>
            <a:off x="7786688" y="4625975"/>
            <a:ext cx="762000" cy="457200"/>
          </a:xfrm>
        </p:spPr>
        <p:txBody>
          <a:bodyPr/>
          <a:lstStyle>
            <a:lvl1pPr algn="ctr">
              <a:buSzPts val="2800"/>
              <a:defRPr sz="2800" smtClean="0">
                <a:solidFill>
                  <a:srgbClr val="01353D"/>
                </a:solidFill>
              </a:defRPr>
            </a:lvl1pPr>
          </a:lstStyle>
          <a:p>
            <a:pPr>
              <a:defRPr/>
            </a:pPr>
            <a:fld id="{19A63999-6E35-E746-AF7D-783607476529}" type="slidenum">
              <a:rPr lang="en-US" altLang="en-US"/>
              <a:pPr>
                <a:defRPr/>
              </a:pPr>
              <a:t>‹#›</a:t>
            </a:fld>
            <a:endParaRPr lang="en-US" altLang="en-US">
              <a:latin typeface="Roboto Light" panose="02000000000000000000" pitchFamily="2" charset="0"/>
              <a:sym typeface="Roboto Light" panose="02000000000000000000" pitchFamily="2" charset="0"/>
            </a:endParaRPr>
          </a:p>
        </p:txBody>
      </p:sp>
    </p:spTree>
    <p:extLst>
      <p:ext uri="{BB962C8B-B14F-4D97-AF65-F5344CB8AC3E}">
        <p14:creationId xmlns:p14="http://schemas.microsoft.com/office/powerpoint/2010/main" val="308840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7"/>
        <p:cNvGrpSpPr/>
        <p:nvPr/>
      </p:nvGrpSpPr>
      <p:grpSpPr>
        <a:xfrm>
          <a:off x="0" y="0"/>
          <a:ext cx="0" cy="0"/>
          <a:chOff x="0" y="0"/>
          <a:chExt cx="0" cy="0"/>
        </a:xfrm>
      </p:grpSpPr>
      <p:sp>
        <p:nvSpPr>
          <p:cNvPr id="4" name="Google Shape;38;p4">
            <a:extLst>
              <a:ext uri="{FF2B5EF4-FFF2-40B4-BE49-F238E27FC236}">
                <a16:creationId xmlns:a16="http://schemas.microsoft.com/office/drawing/2014/main" id="{3DB081DD-0F8B-E770-26EA-B59A5BD0F761}"/>
              </a:ext>
            </a:extLst>
          </p:cNvPr>
          <p:cNvSpPr>
            <a:spLocks noChangeArrowheads="1"/>
          </p:cNvSpPr>
          <p:nvPr/>
        </p:nvSpPr>
        <p:spPr bwMode="auto">
          <a:xfrm>
            <a:off x="0" y="0"/>
            <a:ext cx="9144000" cy="6858000"/>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5" name="Google Shape;39;p4">
            <a:extLst>
              <a:ext uri="{FF2B5EF4-FFF2-40B4-BE49-F238E27FC236}">
                <a16:creationId xmlns:a16="http://schemas.microsoft.com/office/drawing/2014/main" id="{A2976126-35D8-B18A-1147-EE83EEDF07AD}"/>
              </a:ext>
            </a:extLst>
          </p:cNvPr>
          <p:cNvSpPr>
            <a:spLocks noChangeArrowheads="1"/>
          </p:cNvSpPr>
          <p:nvPr/>
        </p:nvSpPr>
        <p:spPr bwMode="auto">
          <a:xfrm>
            <a:off x="92075" y="101600"/>
            <a:ext cx="8959850" cy="6664325"/>
          </a:xfrm>
          <a:prstGeom prst="roundRect">
            <a:avLst>
              <a:gd name="adj" fmla="val 1736"/>
            </a:avLst>
          </a:prstGeom>
          <a:blipFill dpi="0" rotWithShape="1">
            <a:blip r:embed="rId2"/>
            <a:srcRect/>
            <a:tile tx="0" ty="0" sx="100000" sy="100000" flip="none" algn="tl"/>
          </a:blip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6" name="Google Shape;41;p4">
            <a:extLst>
              <a:ext uri="{FF2B5EF4-FFF2-40B4-BE49-F238E27FC236}">
                <a16:creationId xmlns:a16="http://schemas.microsoft.com/office/drawing/2014/main" id="{3B538283-5714-E66B-24CB-B1ED94EFA8AD}"/>
              </a:ext>
            </a:extLst>
          </p:cNvPr>
          <p:cNvSpPr>
            <a:spLocks noChangeArrowheads="1"/>
          </p:cNvSpPr>
          <p:nvPr/>
        </p:nvSpPr>
        <p:spPr bwMode="auto">
          <a:xfrm>
            <a:off x="452438" y="2946400"/>
            <a:ext cx="8264525" cy="2463800"/>
          </a:xfrm>
          <a:prstGeom prst="rect">
            <a:avLst/>
          </a:prstGeom>
          <a:solidFill>
            <a:srgbClr val="FFFFFF">
              <a:alpha val="81960"/>
            </a:srgbClr>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7" name="Google Shape;42;p4">
            <a:extLst>
              <a:ext uri="{FF2B5EF4-FFF2-40B4-BE49-F238E27FC236}">
                <a16:creationId xmlns:a16="http://schemas.microsoft.com/office/drawing/2014/main" id="{1C2EDEF4-8B02-08EA-6902-896860A277D1}"/>
              </a:ext>
            </a:extLst>
          </p:cNvPr>
          <p:cNvSpPr>
            <a:spLocks noChangeArrowheads="1"/>
          </p:cNvSpPr>
          <p:nvPr/>
        </p:nvSpPr>
        <p:spPr bwMode="auto">
          <a:xfrm>
            <a:off x="568325" y="3048000"/>
            <a:ext cx="8032750" cy="2244725"/>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8" name="Google Shape;46;p4">
            <a:extLst>
              <a:ext uri="{FF2B5EF4-FFF2-40B4-BE49-F238E27FC236}">
                <a16:creationId xmlns:a16="http://schemas.microsoft.com/office/drawing/2014/main" id="{538E0EE5-9E2A-D052-049A-E3D3CEE8F08F}"/>
              </a:ext>
            </a:extLst>
          </p:cNvPr>
          <p:cNvSpPr>
            <a:spLocks noChangeArrowheads="1"/>
          </p:cNvSpPr>
          <p:nvPr/>
        </p:nvSpPr>
        <p:spPr bwMode="auto">
          <a:xfrm>
            <a:off x="676275" y="4541838"/>
            <a:ext cx="7816850" cy="663575"/>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9" name="Google Shape;48;p4">
            <a:extLst>
              <a:ext uri="{FF2B5EF4-FFF2-40B4-BE49-F238E27FC236}">
                <a16:creationId xmlns:a16="http://schemas.microsoft.com/office/drawing/2014/main" id="{DFBB8CC5-377B-8A07-CC58-031F3C0F0076}"/>
              </a:ext>
            </a:extLst>
          </p:cNvPr>
          <p:cNvSpPr>
            <a:spLocks noChangeArrowheads="1"/>
          </p:cNvSpPr>
          <p:nvPr/>
        </p:nvSpPr>
        <p:spPr bwMode="auto">
          <a:xfrm>
            <a:off x="676275" y="3124200"/>
            <a:ext cx="7816850" cy="2078038"/>
          </a:xfrm>
          <a:prstGeom prst="rect">
            <a:avLst/>
          </a:prstGeom>
          <a:noFill/>
          <a:ln w="9525" cmpd="dbl">
            <a:solidFill>
              <a:srgbClr val="02505C"/>
            </a:solidFill>
            <a:round/>
            <a:headEnd type="none" w="sm" len="sm"/>
            <a:tailEnd type="none" w="sm" len="sm"/>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45" name="Google Shape;45;p4"/>
          <p:cNvSpPr txBox="1">
            <a:spLocks noGrp="1"/>
          </p:cNvSpPr>
          <p:nvPr>
            <p:ph type="title"/>
          </p:nvPr>
        </p:nvSpPr>
        <p:spPr>
          <a:xfrm>
            <a:off x="736456" y="3200399"/>
            <a:ext cx="7696200" cy="1295401"/>
          </a:xfrm>
          <a:prstGeom prst="rect">
            <a:avLst/>
          </a:prstGeom>
          <a:noFill/>
          <a:ln>
            <a:noFill/>
          </a:ln>
        </p:spPr>
        <p:txBody>
          <a:bodyPr spcFirstLastPara="1" anchor="b">
            <a:noAutofit/>
          </a:bodyPr>
          <a:lstStyle>
            <a:lvl1pPr lvl="0" algn="ctr">
              <a:lnSpc>
                <a:spcPct val="100000"/>
              </a:lnSpc>
              <a:spcBef>
                <a:spcPts val="0"/>
              </a:spcBef>
              <a:spcAft>
                <a:spcPts val="0"/>
              </a:spcAft>
              <a:buClr>
                <a:srgbClr val="01353D"/>
              </a:buClr>
              <a:buSzPts val="4000"/>
              <a:buFont typeface="Book Antiqua"/>
              <a:buNone/>
              <a:defRPr sz="4000" cap="none">
                <a:solidFill>
                  <a:srgbClr val="01353D"/>
                </a:solidFill>
                <a:latin typeface="Book Antiqua"/>
                <a:ea typeface="Book Antiqua"/>
                <a:cs typeface="Book Antiqua"/>
                <a:sym typeface="Book Antiqu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
          <p:cNvSpPr txBox="1">
            <a:spLocks noGrp="1"/>
          </p:cNvSpPr>
          <p:nvPr>
            <p:ph type="body" idx="1"/>
          </p:nvPr>
        </p:nvSpPr>
        <p:spPr>
          <a:xfrm>
            <a:off x="736456" y="4607510"/>
            <a:ext cx="7696200" cy="523783"/>
          </a:xfrm>
          <a:prstGeom prst="rect">
            <a:avLst/>
          </a:prstGeom>
          <a:noFill/>
          <a:ln>
            <a:noFill/>
          </a:ln>
        </p:spPr>
        <p:txBody>
          <a:bodyPr spcFirstLastPara="1" anchor="ctr">
            <a:noAutofit/>
          </a:bodyPr>
          <a:lstStyle>
            <a:lvl1pPr marL="457200" lvl="0" indent="-228600" algn="ctr">
              <a:lnSpc>
                <a:spcPct val="115000"/>
              </a:lnSpc>
              <a:spcBef>
                <a:spcPts val="400"/>
              </a:spcBef>
              <a:spcAft>
                <a:spcPts val="0"/>
              </a:spcAft>
              <a:buSzPts val="2000"/>
              <a:buNone/>
              <a:defRPr sz="2000" cap="none">
                <a:solidFill>
                  <a:srgbClr val="FFFFFF"/>
                </a:solidFill>
              </a:defRPr>
            </a:lvl1pPr>
            <a:lvl2pPr marL="914400" lvl="1" indent="-228600" algn="l">
              <a:lnSpc>
                <a:spcPct val="115000"/>
              </a:lnSpc>
              <a:spcBef>
                <a:spcPts val="360"/>
              </a:spcBef>
              <a:spcAft>
                <a:spcPts val="0"/>
              </a:spcAft>
              <a:buSzPts val="1800"/>
              <a:buNone/>
              <a:defRPr sz="1800">
                <a:solidFill>
                  <a:srgbClr val="888888"/>
                </a:solidFill>
              </a:defRPr>
            </a:lvl2pPr>
            <a:lvl3pPr marL="1371600" lvl="2" indent="-228600" algn="l">
              <a:lnSpc>
                <a:spcPct val="115000"/>
              </a:lnSpc>
              <a:spcBef>
                <a:spcPts val="320"/>
              </a:spcBef>
              <a:spcAft>
                <a:spcPts val="0"/>
              </a:spcAft>
              <a:buSzPts val="1600"/>
              <a:buNone/>
              <a:defRPr sz="1600">
                <a:solidFill>
                  <a:srgbClr val="888888"/>
                </a:solidFill>
              </a:defRPr>
            </a:lvl3pPr>
            <a:lvl4pPr marL="1828800" lvl="3" indent="-228600" algn="l">
              <a:lnSpc>
                <a:spcPct val="115000"/>
              </a:lnSpc>
              <a:spcBef>
                <a:spcPts val="280"/>
              </a:spcBef>
              <a:spcAft>
                <a:spcPts val="0"/>
              </a:spcAft>
              <a:buSzPts val="1400"/>
              <a:buNone/>
              <a:defRPr sz="1400">
                <a:solidFill>
                  <a:srgbClr val="888888"/>
                </a:solidFill>
              </a:defRPr>
            </a:lvl4pPr>
            <a:lvl5pPr marL="2286000" lvl="4" indent="-228600" algn="l">
              <a:lnSpc>
                <a:spcPct val="115000"/>
              </a:lnSpc>
              <a:spcBef>
                <a:spcPts val="280"/>
              </a:spcBef>
              <a:spcAft>
                <a:spcPts val="0"/>
              </a:spcAft>
              <a:buSzPts val="1400"/>
              <a:buNone/>
              <a:defRPr sz="1400">
                <a:solidFill>
                  <a:srgbClr val="888888"/>
                </a:solidFill>
              </a:defRPr>
            </a:lvl5pPr>
            <a:lvl6pPr marL="2743200" lvl="5" indent="-228600" algn="l">
              <a:lnSpc>
                <a:spcPct val="115000"/>
              </a:lnSpc>
              <a:spcBef>
                <a:spcPts val="280"/>
              </a:spcBef>
              <a:spcAft>
                <a:spcPts val="0"/>
              </a:spcAft>
              <a:buSzPts val="1400"/>
              <a:buNone/>
              <a:defRPr sz="1400">
                <a:solidFill>
                  <a:srgbClr val="888888"/>
                </a:solidFill>
              </a:defRPr>
            </a:lvl6pPr>
            <a:lvl7pPr marL="3200400" lvl="6" indent="-228600" algn="l">
              <a:lnSpc>
                <a:spcPct val="115000"/>
              </a:lnSpc>
              <a:spcBef>
                <a:spcPts val="280"/>
              </a:spcBef>
              <a:spcAft>
                <a:spcPts val="0"/>
              </a:spcAft>
              <a:buSzPts val="1400"/>
              <a:buNone/>
              <a:defRPr sz="1400">
                <a:solidFill>
                  <a:srgbClr val="888888"/>
                </a:solidFill>
              </a:defRPr>
            </a:lvl7pPr>
            <a:lvl8pPr marL="3657600" lvl="7" indent="-228600" algn="l">
              <a:lnSpc>
                <a:spcPct val="115000"/>
              </a:lnSpc>
              <a:spcBef>
                <a:spcPts val="280"/>
              </a:spcBef>
              <a:spcAft>
                <a:spcPts val="0"/>
              </a:spcAft>
              <a:buSzPts val="1400"/>
              <a:buNone/>
              <a:defRPr sz="1400">
                <a:solidFill>
                  <a:srgbClr val="888888"/>
                </a:solidFill>
              </a:defRPr>
            </a:lvl8pPr>
            <a:lvl9pPr marL="4114800" lvl="8" indent="-228600" algn="l">
              <a:lnSpc>
                <a:spcPct val="115000"/>
              </a:lnSpc>
              <a:spcBef>
                <a:spcPts val="280"/>
              </a:spcBef>
              <a:spcAft>
                <a:spcPts val="0"/>
              </a:spcAft>
              <a:buSzPts val="1400"/>
              <a:buNone/>
              <a:defRPr sz="1400">
                <a:solidFill>
                  <a:srgbClr val="888888"/>
                </a:solidFill>
              </a:defRPr>
            </a:lvl9pPr>
          </a:lstStyle>
          <a:p>
            <a:endParaRPr/>
          </a:p>
        </p:txBody>
      </p:sp>
      <p:sp>
        <p:nvSpPr>
          <p:cNvPr id="10" name="Google Shape;40;p4">
            <a:extLst>
              <a:ext uri="{FF2B5EF4-FFF2-40B4-BE49-F238E27FC236}">
                <a16:creationId xmlns:a16="http://schemas.microsoft.com/office/drawing/2014/main" id="{13BCFB29-C304-0917-1FAE-90B10D397805}"/>
              </a:ext>
            </a:extLst>
          </p:cNvPr>
          <p:cNvSpPr txBox="1">
            <a:spLocks noGrp="1" noChangeArrowheads="1"/>
          </p:cNvSpPr>
          <p:nvPr>
            <p:ph type="dt" idx="10"/>
          </p:nvPr>
        </p:nvSpPr>
        <p:spPr/>
        <p:txBody>
          <a:bodyPr/>
          <a:lstStyle>
            <a:lvl1pPr>
              <a:defRPr/>
            </a:lvl1pPr>
          </a:lstStyle>
          <a:p>
            <a:pPr>
              <a:defRPr/>
            </a:pPr>
            <a:endParaRPr lang="en-US" altLang="en-US"/>
          </a:p>
        </p:txBody>
      </p:sp>
      <p:sp>
        <p:nvSpPr>
          <p:cNvPr id="11" name="Google Shape;43;p4">
            <a:extLst>
              <a:ext uri="{FF2B5EF4-FFF2-40B4-BE49-F238E27FC236}">
                <a16:creationId xmlns:a16="http://schemas.microsoft.com/office/drawing/2014/main" id="{7A955E22-41FB-27E2-E192-7E0F2B452A4F}"/>
              </a:ext>
            </a:extLst>
          </p:cNvPr>
          <p:cNvSpPr txBox="1">
            <a:spLocks noGrp="1" noChangeArrowheads="1"/>
          </p:cNvSpPr>
          <p:nvPr>
            <p:ph type="ftr" idx="11"/>
          </p:nvPr>
        </p:nvSpPr>
        <p:spPr/>
        <p:txBody>
          <a:bodyPr/>
          <a:lstStyle>
            <a:lvl1pPr>
              <a:defRPr/>
            </a:lvl1pPr>
          </a:lstStyle>
          <a:p>
            <a:pPr>
              <a:defRPr/>
            </a:pPr>
            <a:endParaRPr lang="en-US" altLang="en-US"/>
          </a:p>
        </p:txBody>
      </p:sp>
      <p:sp>
        <p:nvSpPr>
          <p:cNvPr id="12" name="Google Shape;44;p4">
            <a:extLst>
              <a:ext uri="{FF2B5EF4-FFF2-40B4-BE49-F238E27FC236}">
                <a16:creationId xmlns:a16="http://schemas.microsoft.com/office/drawing/2014/main" id="{6FF20371-A3BD-5874-7452-9A6C196DA939}"/>
              </a:ext>
            </a:extLst>
          </p:cNvPr>
          <p:cNvSpPr txBox="1">
            <a:spLocks noGrp="1" noChangeArrowheads="1"/>
          </p:cNvSpPr>
          <p:nvPr>
            <p:ph type="sldNum" idx="12"/>
          </p:nvPr>
        </p:nvSpPr>
        <p:spPr/>
        <p:txBody>
          <a:bodyPr/>
          <a:lstStyle>
            <a:lvl1pPr>
              <a:defRPr smtClean="0"/>
            </a:lvl1pPr>
          </a:lstStyle>
          <a:p>
            <a:pPr>
              <a:defRPr/>
            </a:pPr>
            <a:fld id="{59B95178-FFC7-9D4C-B844-BAF5540F554A}" type="slidenum">
              <a:rPr lang="en-US" altLang="en-US"/>
              <a:pPr>
                <a:defRPr/>
              </a:pPr>
              <a:t>‹#›</a:t>
            </a:fld>
            <a:endParaRPr lang="en-US" altLang="en-US"/>
          </a:p>
        </p:txBody>
      </p:sp>
    </p:spTree>
    <p:extLst>
      <p:ext uri="{BB962C8B-B14F-4D97-AF65-F5344CB8AC3E}">
        <p14:creationId xmlns:p14="http://schemas.microsoft.com/office/powerpoint/2010/main" val="406258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432790" y="278172"/>
            <a:ext cx="8260800" cy="1039500"/>
          </a:xfrm>
          <a:prstGeom prst="rect">
            <a:avLst/>
          </a:prstGeom>
          <a:noFill/>
          <a:ln>
            <a:noFill/>
          </a:ln>
        </p:spPr>
        <p:txBody>
          <a:bodyPr spcFirstLastPara="1">
            <a:noAutofit/>
          </a:bodyPr>
          <a:lstStyle>
            <a:lvl1pPr lvl="0" algn="ctr">
              <a:lnSpc>
                <a:spcPct val="100000"/>
              </a:lnSpc>
              <a:spcBef>
                <a:spcPts val="0"/>
              </a:spcBef>
              <a:spcAft>
                <a:spcPts val="0"/>
              </a:spcAft>
              <a:buClr>
                <a:srgbClr val="02505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426128" y="1719071"/>
            <a:ext cx="4038600" cy="4407408"/>
          </a:xfrm>
          <a:prstGeom prst="rect">
            <a:avLst/>
          </a:prstGeom>
          <a:noFill/>
          <a:ln>
            <a:noFill/>
          </a:ln>
        </p:spPr>
        <p:txBody>
          <a:bodyPr spcFirstLastPara="1">
            <a:noAutofit/>
          </a:bodyPr>
          <a:lstStyle>
            <a:lvl1pPr marL="457200" lvl="0" indent="-406400" algn="l">
              <a:lnSpc>
                <a:spcPct val="115000"/>
              </a:lnSpc>
              <a:spcBef>
                <a:spcPts val="560"/>
              </a:spcBef>
              <a:spcAft>
                <a:spcPts val="0"/>
              </a:spcAft>
              <a:buSzPts val="2800"/>
              <a:buChar char="•"/>
              <a:defRPr sz="2800"/>
            </a:lvl1pPr>
            <a:lvl2pPr marL="914400" lvl="1" indent="-381000" algn="l">
              <a:lnSpc>
                <a:spcPct val="115000"/>
              </a:lnSpc>
              <a:spcBef>
                <a:spcPts val="480"/>
              </a:spcBef>
              <a:spcAft>
                <a:spcPts val="0"/>
              </a:spcAft>
              <a:buSzPts val="2400"/>
              <a:buChar char="•"/>
              <a:defRPr sz="2400"/>
            </a:lvl2pPr>
            <a:lvl3pPr marL="1371600" lvl="2" indent="-355600" algn="l">
              <a:lnSpc>
                <a:spcPct val="115000"/>
              </a:lnSpc>
              <a:spcBef>
                <a:spcPts val="400"/>
              </a:spcBef>
              <a:spcAft>
                <a:spcPts val="0"/>
              </a:spcAft>
              <a:buSzPts val="2000"/>
              <a:buChar char="•"/>
              <a:defRPr sz="2000"/>
            </a:lvl3pPr>
            <a:lvl4pPr marL="1828800" lvl="3" indent="-342900" algn="l">
              <a:lnSpc>
                <a:spcPct val="115000"/>
              </a:lnSpc>
              <a:spcBef>
                <a:spcPts val="360"/>
              </a:spcBef>
              <a:spcAft>
                <a:spcPts val="0"/>
              </a:spcAft>
              <a:buSzPts val="1800"/>
              <a:buChar char="•"/>
              <a:defRPr sz="1800"/>
            </a:lvl4pPr>
            <a:lvl5pPr marL="2286000" lvl="4" indent="-342900" algn="l">
              <a:lnSpc>
                <a:spcPct val="115000"/>
              </a:lnSpc>
              <a:spcBef>
                <a:spcPts val="360"/>
              </a:spcBef>
              <a:spcAft>
                <a:spcPts val="0"/>
              </a:spcAft>
              <a:buSzPts val="1800"/>
              <a:buChar char="•"/>
              <a:defRPr sz="1800"/>
            </a:lvl5pPr>
            <a:lvl6pPr marL="2743200" lvl="5" indent="-342900" algn="l">
              <a:lnSpc>
                <a:spcPct val="115000"/>
              </a:lnSpc>
              <a:spcBef>
                <a:spcPts val="360"/>
              </a:spcBef>
              <a:spcAft>
                <a:spcPts val="0"/>
              </a:spcAft>
              <a:buSzPts val="1800"/>
              <a:buChar char="•"/>
              <a:defRPr sz="1800"/>
            </a:lvl6pPr>
            <a:lvl7pPr marL="3200400" lvl="6" indent="-342900" algn="l">
              <a:lnSpc>
                <a:spcPct val="115000"/>
              </a:lnSpc>
              <a:spcBef>
                <a:spcPts val="360"/>
              </a:spcBef>
              <a:spcAft>
                <a:spcPts val="0"/>
              </a:spcAft>
              <a:buSzPts val="1800"/>
              <a:buChar char="•"/>
              <a:defRPr sz="1800"/>
            </a:lvl7pPr>
            <a:lvl8pPr marL="3657600" lvl="7" indent="-342900" algn="l">
              <a:lnSpc>
                <a:spcPct val="115000"/>
              </a:lnSpc>
              <a:spcBef>
                <a:spcPts val="360"/>
              </a:spcBef>
              <a:spcAft>
                <a:spcPts val="0"/>
              </a:spcAft>
              <a:buSzPts val="1800"/>
              <a:buChar char="•"/>
              <a:defRPr sz="1800"/>
            </a:lvl8pPr>
            <a:lvl9pPr marL="4114800" lvl="8" indent="-342900" algn="l">
              <a:lnSpc>
                <a:spcPct val="115000"/>
              </a:lnSpc>
              <a:spcBef>
                <a:spcPts val="360"/>
              </a:spcBef>
              <a:spcAft>
                <a:spcPts val="0"/>
              </a:spcAft>
              <a:buSzPts val="1800"/>
              <a:buChar char="•"/>
              <a:defRPr sz="1800"/>
            </a:lvl9pPr>
          </a:lstStyle>
          <a:p>
            <a:endParaRPr/>
          </a:p>
        </p:txBody>
      </p:sp>
      <p:sp>
        <p:nvSpPr>
          <p:cNvPr id="52" name="Google Shape;52;p5"/>
          <p:cNvSpPr txBox="1">
            <a:spLocks noGrp="1"/>
          </p:cNvSpPr>
          <p:nvPr>
            <p:ph type="body" idx="2"/>
          </p:nvPr>
        </p:nvSpPr>
        <p:spPr>
          <a:xfrm>
            <a:off x="4648200" y="1719071"/>
            <a:ext cx="4038600" cy="4407408"/>
          </a:xfrm>
          <a:prstGeom prst="rect">
            <a:avLst/>
          </a:prstGeom>
          <a:noFill/>
          <a:ln>
            <a:noFill/>
          </a:ln>
        </p:spPr>
        <p:txBody>
          <a:bodyPr spcFirstLastPara="1">
            <a:noAutofit/>
          </a:bodyPr>
          <a:lstStyle>
            <a:lvl1pPr marL="457200" lvl="0" indent="-406400" algn="l">
              <a:lnSpc>
                <a:spcPct val="115000"/>
              </a:lnSpc>
              <a:spcBef>
                <a:spcPts val="560"/>
              </a:spcBef>
              <a:spcAft>
                <a:spcPts val="0"/>
              </a:spcAft>
              <a:buSzPts val="2800"/>
              <a:buChar char="•"/>
              <a:defRPr sz="2800"/>
            </a:lvl1pPr>
            <a:lvl2pPr marL="914400" lvl="1" indent="-381000" algn="l">
              <a:lnSpc>
                <a:spcPct val="115000"/>
              </a:lnSpc>
              <a:spcBef>
                <a:spcPts val="480"/>
              </a:spcBef>
              <a:spcAft>
                <a:spcPts val="0"/>
              </a:spcAft>
              <a:buSzPts val="2400"/>
              <a:buChar char="•"/>
              <a:defRPr sz="2400"/>
            </a:lvl2pPr>
            <a:lvl3pPr marL="1371600" lvl="2" indent="-355600" algn="l">
              <a:lnSpc>
                <a:spcPct val="115000"/>
              </a:lnSpc>
              <a:spcBef>
                <a:spcPts val="400"/>
              </a:spcBef>
              <a:spcAft>
                <a:spcPts val="0"/>
              </a:spcAft>
              <a:buSzPts val="2000"/>
              <a:buChar char="•"/>
              <a:defRPr sz="2000"/>
            </a:lvl3pPr>
            <a:lvl4pPr marL="1828800" lvl="3" indent="-342900" algn="l">
              <a:lnSpc>
                <a:spcPct val="115000"/>
              </a:lnSpc>
              <a:spcBef>
                <a:spcPts val="360"/>
              </a:spcBef>
              <a:spcAft>
                <a:spcPts val="0"/>
              </a:spcAft>
              <a:buSzPts val="1800"/>
              <a:buChar char="•"/>
              <a:defRPr sz="1800"/>
            </a:lvl4pPr>
            <a:lvl5pPr marL="2286000" lvl="4" indent="-342900" algn="l">
              <a:lnSpc>
                <a:spcPct val="115000"/>
              </a:lnSpc>
              <a:spcBef>
                <a:spcPts val="360"/>
              </a:spcBef>
              <a:spcAft>
                <a:spcPts val="0"/>
              </a:spcAft>
              <a:buSzPts val="1800"/>
              <a:buChar char="•"/>
              <a:defRPr sz="1800"/>
            </a:lvl5pPr>
            <a:lvl6pPr marL="2743200" lvl="5" indent="-342900" algn="l">
              <a:lnSpc>
                <a:spcPct val="115000"/>
              </a:lnSpc>
              <a:spcBef>
                <a:spcPts val="360"/>
              </a:spcBef>
              <a:spcAft>
                <a:spcPts val="0"/>
              </a:spcAft>
              <a:buSzPts val="1800"/>
              <a:buChar char="•"/>
              <a:defRPr sz="1800"/>
            </a:lvl6pPr>
            <a:lvl7pPr marL="3200400" lvl="6" indent="-342900" algn="l">
              <a:lnSpc>
                <a:spcPct val="115000"/>
              </a:lnSpc>
              <a:spcBef>
                <a:spcPts val="360"/>
              </a:spcBef>
              <a:spcAft>
                <a:spcPts val="0"/>
              </a:spcAft>
              <a:buSzPts val="1800"/>
              <a:buChar char="•"/>
              <a:defRPr sz="1800"/>
            </a:lvl7pPr>
            <a:lvl8pPr marL="3657600" lvl="7" indent="-342900" algn="l">
              <a:lnSpc>
                <a:spcPct val="115000"/>
              </a:lnSpc>
              <a:spcBef>
                <a:spcPts val="360"/>
              </a:spcBef>
              <a:spcAft>
                <a:spcPts val="0"/>
              </a:spcAft>
              <a:buSzPts val="1800"/>
              <a:buChar char="•"/>
              <a:defRPr sz="1800"/>
            </a:lvl8pPr>
            <a:lvl9pPr marL="4114800" lvl="8" indent="-342900" algn="l">
              <a:lnSpc>
                <a:spcPct val="115000"/>
              </a:lnSpc>
              <a:spcBef>
                <a:spcPts val="360"/>
              </a:spcBef>
              <a:spcAft>
                <a:spcPts val="0"/>
              </a:spcAft>
              <a:buSzPts val="1800"/>
              <a:buChar char="•"/>
              <a:defRPr sz="1800"/>
            </a:lvl9pPr>
          </a:lstStyle>
          <a:p>
            <a:endParaRPr/>
          </a:p>
        </p:txBody>
      </p:sp>
      <p:sp>
        <p:nvSpPr>
          <p:cNvPr id="5" name="Google Shape;12;p1">
            <a:extLst>
              <a:ext uri="{FF2B5EF4-FFF2-40B4-BE49-F238E27FC236}">
                <a16:creationId xmlns:a16="http://schemas.microsoft.com/office/drawing/2014/main" id="{8B57261F-0AD2-9096-9DAE-BFCAE6997F09}"/>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Google Shape;13;p1">
            <a:extLst>
              <a:ext uri="{FF2B5EF4-FFF2-40B4-BE49-F238E27FC236}">
                <a16:creationId xmlns:a16="http://schemas.microsoft.com/office/drawing/2014/main" id="{A0745E2D-4E2F-24A2-3887-5741694B6374}"/>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Google Shape;14;p1">
            <a:extLst>
              <a:ext uri="{FF2B5EF4-FFF2-40B4-BE49-F238E27FC236}">
                <a16:creationId xmlns:a16="http://schemas.microsoft.com/office/drawing/2014/main" id="{77E9BB57-69F5-BB36-FAF6-7BDF55284AE8}"/>
              </a:ext>
            </a:extLst>
          </p:cNvPr>
          <p:cNvSpPr txBox="1">
            <a:spLocks noGrp="1" noChangeArrowheads="1"/>
          </p:cNvSpPr>
          <p:nvPr>
            <p:ph type="sldNum" idx="13"/>
          </p:nvPr>
        </p:nvSpPr>
        <p:spPr>
          <a:ln/>
        </p:spPr>
        <p:txBody>
          <a:bodyPr/>
          <a:lstStyle>
            <a:lvl1pPr>
              <a:defRPr/>
            </a:lvl1pPr>
          </a:lstStyle>
          <a:p>
            <a:pPr>
              <a:defRPr/>
            </a:pPr>
            <a:fld id="{6ED01245-5E29-8147-BD9F-9BEE6484FA4E}" type="slidenum">
              <a:rPr lang="en-US" altLang="en-US"/>
              <a:pPr>
                <a:defRPr/>
              </a:pPr>
              <a:t>‹#›</a:t>
            </a:fld>
            <a:endParaRPr lang="en-US" altLang="en-US"/>
          </a:p>
        </p:txBody>
      </p:sp>
    </p:spTree>
    <p:extLst>
      <p:ext uri="{BB962C8B-B14F-4D97-AF65-F5344CB8AC3E}">
        <p14:creationId xmlns:p14="http://schemas.microsoft.com/office/powerpoint/2010/main" val="395898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432790" y="278172"/>
            <a:ext cx="8260800" cy="1039500"/>
          </a:xfrm>
          <a:prstGeom prst="rect">
            <a:avLst/>
          </a:prstGeom>
          <a:noFill/>
          <a:ln>
            <a:noFill/>
          </a:ln>
        </p:spPr>
        <p:txBody>
          <a:bodyPr spcFirstLastPara="1">
            <a:noAutofit/>
          </a:bodyPr>
          <a:lstStyle>
            <a:lvl1pPr lvl="0" algn="ctr">
              <a:lnSpc>
                <a:spcPct val="100000"/>
              </a:lnSpc>
              <a:spcBef>
                <a:spcPts val="0"/>
              </a:spcBef>
              <a:spcAft>
                <a:spcPts val="0"/>
              </a:spcAft>
              <a:buClr>
                <a:srgbClr val="02505C"/>
              </a:buClr>
              <a:buSzPts val="3500"/>
              <a:buFont typeface="Book Antiqu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
          <p:cNvSpPr txBox="1">
            <a:spLocks noGrp="1"/>
          </p:cNvSpPr>
          <p:nvPr>
            <p:ph type="body" idx="1"/>
          </p:nvPr>
        </p:nvSpPr>
        <p:spPr>
          <a:xfrm>
            <a:off x="426128" y="1722438"/>
            <a:ext cx="4040188" cy="639762"/>
          </a:xfrm>
          <a:prstGeom prst="rect">
            <a:avLst/>
          </a:prstGeom>
          <a:noFill/>
          <a:ln>
            <a:noFill/>
          </a:ln>
        </p:spPr>
        <p:txBody>
          <a:bodyPr spcFirstLastPara="1" anchor="b">
            <a:noAutofit/>
          </a:bodyPr>
          <a:lstStyle>
            <a:lvl1pPr marL="457200" lvl="0" indent="-228600" algn="ctr">
              <a:lnSpc>
                <a:spcPct val="115000"/>
              </a:lnSpc>
              <a:spcBef>
                <a:spcPts val="440"/>
              </a:spcBef>
              <a:spcAft>
                <a:spcPts val="0"/>
              </a:spcAft>
              <a:buSzPts val="2200"/>
              <a:buNone/>
              <a:defRPr sz="2200" b="1"/>
            </a:lvl1pPr>
            <a:lvl2pPr marL="914400" lvl="1" indent="-228600" algn="l">
              <a:lnSpc>
                <a:spcPct val="115000"/>
              </a:lnSpc>
              <a:spcBef>
                <a:spcPts val="400"/>
              </a:spcBef>
              <a:spcAft>
                <a:spcPts val="0"/>
              </a:spcAft>
              <a:buSzPts val="2000"/>
              <a:buNone/>
              <a:defRPr sz="2000" b="1"/>
            </a:lvl2pPr>
            <a:lvl3pPr marL="1371600" lvl="2" indent="-228600" algn="l">
              <a:lnSpc>
                <a:spcPct val="115000"/>
              </a:lnSpc>
              <a:spcBef>
                <a:spcPts val="360"/>
              </a:spcBef>
              <a:spcAft>
                <a:spcPts val="0"/>
              </a:spcAft>
              <a:buSzPts val="1800"/>
              <a:buNone/>
              <a:defRPr sz="1800" b="1"/>
            </a:lvl3pPr>
            <a:lvl4pPr marL="1828800" lvl="3" indent="-228600" algn="l">
              <a:lnSpc>
                <a:spcPct val="115000"/>
              </a:lnSpc>
              <a:spcBef>
                <a:spcPts val="320"/>
              </a:spcBef>
              <a:spcAft>
                <a:spcPts val="0"/>
              </a:spcAft>
              <a:buSzPts val="1600"/>
              <a:buNone/>
              <a:defRPr sz="1600" b="1"/>
            </a:lvl4pPr>
            <a:lvl5pPr marL="2286000" lvl="4" indent="-228600" algn="l">
              <a:lnSpc>
                <a:spcPct val="115000"/>
              </a:lnSpc>
              <a:spcBef>
                <a:spcPts val="320"/>
              </a:spcBef>
              <a:spcAft>
                <a:spcPts val="0"/>
              </a:spcAft>
              <a:buSzPts val="1600"/>
              <a:buNone/>
              <a:defRPr sz="1600" b="1"/>
            </a:lvl5pPr>
            <a:lvl6pPr marL="2743200" lvl="5" indent="-228600" algn="l">
              <a:lnSpc>
                <a:spcPct val="115000"/>
              </a:lnSpc>
              <a:spcBef>
                <a:spcPts val="320"/>
              </a:spcBef>
              <a:spcAft>
                <a:spcPts val="0"/>
              </a:spcAft>
              <a:buSzPts val="1600"/>
              <a:buNone/>
              <a:defRPr sz="1600" b="1"/>
            </a:lvl6pPr>
            <a:lvl7pPr marL="3200400" lvl="6" indent="-228600" algn="l">
              <a:lnSpc>
                <a:spcPct val="115000"/>
              </a:lnSpc>
              <a:spcBef>
                <a:spcPts val="320"/>
              </a:spcBef>
              <a:spcAft>
                <a:spcPts val="0"/>
              </a:spcAft>
              <a:buSzPts val="1600"/>
              <a:buNone/>
              <a:defRPr sz="1600" b="1"/>
            </a:lvl7pPr>
            <a:lvl8pPr marL="3657600" lvl="7" indent="-228600" algn="l">
              <a:lnSpc>
                <a:spcPct val="115000"/>
              </a:lnSpc>
              <a:spcBef>
                <a:spcPts val="320"/>
              </a:spcBef>
              <a:spcAft>
                <a:spcPts val="0"/>
              </a:spcAft>
              <a:buSzPts val="1600"/>
              <a:buNone/>
              <a:defRPr sz="1600" b="1"/>
            </a:lvl8pPr>
            <a:lvl9pPr marL="4114800" lvl="8" indent="-228600" algn="l">
              <a:lnSpc>
                <a:spcPct val="115000"/>
              </a:lnSpc>
              <a:spcBef>
                <a:spcPts val="320"/>
              </a:spcBef>
              <a:spcAft>
                <a:spcPts val="0"/>
              </a:spcAft>
              <a:buSzPts val="1600"/>
              <a:buNone/>
              <a:defRPr sz="1600" b="1"/>
            </a:lvl9pPr>
          </a:lstStyle>
          <a:p>
            <a:endParaRPr/>
          </a:p>
        </p:txBody>
      </p:sp>
      <p:sp>
        <p:nvSpPr>
          <p:cNvPr id="59" name="Google Shape;59;p6"/>
          <p:cNvSpPr txBox="1">
            <a:spLocks noGrp="1"/>
          </p:cNvSpPr>
          <p:nvPr>
            <p:ph type="body" idx="2"/>
          </p:nvPr>
        </p:nvSpPr>
        <p:spPr>
          <a:xfrm>
            <a:off x="426128" y="2438400"/>
            <a:ext cx="4040188" cy="3687762"/>
          </a:xfrm>
          <a:prstGeom prst="rect">
            <a:avLst/>
          </a:prstGeom>
          <a:noFill/>
          <a:ln>
            <a:noFill/>
          </a:ln>
        </p:spPr>
        <p:txBody>
          <a:bodyPr spcFirstLastPara="1">
            <a:noAutofit/>
          </a:bodyPr>
          <a:lstStyle>
            <a:lvl1pPr marL="457200" lvl="0" indent="-381000" algn="l">
              <a:lnSpc>
                <a:spcPct val="115000"/>
              </a:lnSpc>
              <a:spcBef>
                <a:spcPts val="480"/>
              </a:spcBef>
              <a:spcAft>
                <a:spcPts val="0"/>
              </a:spcAft>
              <a:buSzPts val="2400"/>
              <a:buChar char="•"/>
              <a:defRPr sz="2400"/>
            </a:lvl1pPr>
            <a:lvl2pPr marL="914400" lvl="1" indent="-355600" algn="l">
              <a:lnSpc>
                <a:spcPct val="115000"/>
              </a:lnSpc>
              <a:spcBef>
                <a:spcPts val="400"/>
              </a:spcBef>
              <a:spcAft>
                <a:spcPts val="0"/>
              </a:spcAft>
              <a:buSzPts val="2000"/>
              <a:buChar char="•"/>
              <a:defRPr sz="2000"/>
            </a:lvl2pPr>
            <a:lvl3pPr marL="1371600" lvl="2" indent="-342900" algn="l">
              <a:lnSpc>
                <a:spcPct val="115000"/>
              </a:lnSpc>
              <a:spcBef>
                <a:spcPts val="360"/>
              </a:spcBef>
              <a:spcAft>
                <a:spcPts val="0"/>
              </a:spcAft>
              <a:buSzPts val="1800"/>
              <a:buChar char="•"/>
              <a:defRPr sz="1800"/>
            </a:lvl3pPr>
            <a:lvl4pPr marL="1828800" lvl="3" indent="-330200" algn="l">
              <a:lnSpc>
                <a:spcPct val="115000"/>
              </a:lnSpc>
              <a:spcBef>
                <a:spcPts val="320"/>
              </a:spcBef>
              <a:spcAft>
                <a:spcPts val="0"/>
              </a:spcAft>
              <a:buSzPts val="1600"/>
              <a:buChar char="•"/>
              <a:defRPr sz="1600"/>
            </a:lvl4pPr>
            <a:lvl5pPr marL="2286000" lvl="4" indent="-330200" algn="l">
              <a:lnSpc>
                <a:spcPct val="115000"/>
              </a:lnSpc>
              <a:spcBef>
                <a:spcPts val="320"/>
              </a:spcBef>
              <a:spcAft>
                <a:spcPts val="0"/>
              </a:spcAft>
              <a:buSzPts val="1600"/>
              <a:buChar char="•"/>
              <a:defRPr sz="1600"/>
            </a:lvl5pPr>
            <a:lvl6pPr marL="2743200" lvl="5" indent="-330200" algn="l">
              <a:lnSpc>
                <a:spcPct val="115000"/>
              </a:lnSpc>
              <a:spcBef>
                <a:spcPts val="320"/>
              </a:spcBef>
              <a:spcAft>
                <a:spcPts val="0"/>
              </a:spcAft>
              <a:buSzPts val="1600"/>
              <a:buChar char="•"/>
              <a:defRPr sz="1600"/>
            </a:lvl6pPr>
            <a:lvl7pPr marL="3200400" lvl="6" indent="-330200" algn="l">
              <a:lnSpc>
                <a:spcPct val="115000"/>
              </a:lnSpc>
              <a:spcBef>
                <a:spcPts val="320"/>
              </a:spcBef>
              <a:spcAft>
                <a:spcPts val="0"/>
              </a:spcAft>
              <a:buSzPts val="1600"/>
              <a:buChar char="•"/>
              <a:defRPr sz="1600"/>
            </a:lvl7pPr>
            <a:lvl8pPr marL="3657600" lvl="7" indent="-330200" algn="l">
              <a:lnSpc>
                <a:spcPct val="115000"/>
              </a:lnSpc>
              <a:spcBef>
                <a:spcPts val="320"/>
              </a:spcBef>
              <a:spcAft>
                <a:spcPts val="0"/>
              </a:spcAft>
              <a:buSzPts val="1600"/>
              <a:buChar char="•"/>
              <a:defRPr sz="1600"/>
            </a:lvl8pPr>
            <a:lvl9pPr marL="4114800" lvl="8" indent="-330200" algn="l">
              <a:lnSpc>
                <a:spcPct val="115000"/>
              </a:lnSpc>
              <a:spcBef>
                <a:spcPts val="320"/>
              </a:spcBef>
              <a:spcAft>
                <a:spcPts val="0"/>
              </a:spcAft>
              <a:buSzPts val="1600"/>
              <a:buChar char="•"/>
              <a:defRPr sz="1600"/>
            </a:lvl9pPr>
          </a:lstStyle>
          <a:p>
            <a:endParaRPr/>
          </a:p>
        </p:txBody>
      </p:sp>
      <p:sp>
        <p:nvSpPr>
          <p:cNvPr id="60" name="Google Shape;60;p6"/>
          <p:cNvSpPr txBox="1">
            <a:spLocks noGrp="1"/>
          </p:cNvSpPr>
          <p:nvPr>
            <p:ph type="body" idx="3"/>
          </p:nvPr>
        </p:nvSpPr>
        <p:spPr>
          <a:xfrm>
            <a:off x="4645025" y="1722438"/>
            <a:ext cx="4041775" cy="639762"/>
          </a:xfrm>
          <a:prstGeom prst="rect">
            <a:avLst/>
          </a:prstGeom>
          <a:noFill/>
          <a:ln>
            <a:noFill/>
          </a:ln>
        </p:spPr>
        <p:txBody>
          <a:bodyPr spcFirstLastPara="1" anchor="b">
            <a:noAutofit/>
          </a:bodyPr>
          <a:lstStyle>
            <a:lvl1pPr marL="457200" lvl="0" indent="-228600" algn="ctr">
              <a:lnSpc>
                <a:spcPct val="115000"/>
              </a:lnSpc>
              <a:spcBef>
                <a:spcPts val="440"/>
              </a:spcBef>
              <a:spcAft>
                <a:spcPts val="0"/>
              </a:spcAft>
              <a:buSzPts val="2200"/>
              <a:buNone/>
              <a:defRPr sz="2200" b="1"/>
            </a:lvl1pPr>
            <a:lvl2pPr marL="914400" lvl="1" indent="-228600" algn="l">
              <a:lnSpc>
                <a:spcPct val="115000"/>
              </a:lnSpc>
              <a:spcBef>
                <a:spcPts val="400"/>
              </a:spcBef>
              <a:spcAft>
                <a:spcPts val="0"/>
              </a:spcAft>
              <a:buSzPts val="2000"/>
              <a:buNone/>
              <a:defRPr sz="2000" b="1"/>
            </a:lvl2pPr>
            <a:lvl3pPr marL="1371600" lvl="2" indent="-228600" algn="l">
              <a:lnSpc>
                <a:spcPct val="115000"/>
              </a:lnSpc>
              <a:spcBef>
                <a:spcPts val="360"/>
              </a:spcBef>
              <a:spcAft>
                <a:spcPts val="0"/>
              </a:spcAft>
              <a:buSzPts val="1800"/>
              <a:buNone/>
              <a:defRPr sz="1800" b="1"/>
            </a:lvl3pPr>
            <a:lvl4pPr marL="1828800" lvl="3" indent="-228600" algn="l">
              <a:lnSpc>
                <a:spcPct val="115000"/>
              </a:lnSpc>
              <a:spcBef>
                <a:spcPts val="320"/>
              </a:spcBef>
              <a:spcAft>
                <a:spcPts val="0"/>
              </a:spcAft>
              <a:buSzPts val="1600"/>
              <a:buNone/>
              <a:defRPr sz="1600" b="1"/>
            </a:lvl4pPr>
            <a:lvl5pPr marL="2286000" lvl="4" indent="-228600" algn="l">
              <a:lnSpc>
                <a:spcPct val="115000"/>
              </a:lnSpc>
              <a:spcBef>
                <a:spcPts val="320"/>
              </a:spcBef>
              <a:spcAft>
                <a:spcPts val="0"/>
              </a:spcAft>
              <a:buSzPts val="1600"/>
              <a:buNone/>
              <a:defRPr sz="1600" b="1"/>
            </a:lvl5pPr>
            <a:lvl6pPr marL="2743200" lvl="5" indent="-228600" algn="l">
              <a:lnSpc>
                <a:spcPct val="115000"/>
              </a:lnSpc>
              <a:spcBef>
                <a:spcPts val="320"/>
              </a:spcBef>
              <a:spcAft>
                <a:spcPts val="0"/>
              </a:spcAft>
              <a:buSzPts val="1600"/>
              <a:buNone/>
              <a:defRPr sz="1600" b="1"/>
            </a:lvl6pPr>
            <a:lvl7pPr marL="3200400" lvl="6" indent="-228600" algn="l">
              <a:lnSpc>
                <a:spcPct val="115000"/>
              </a:lnSpc>
              <a:spcBef>
                <a:spcPts val="320"/>
              </a:spcBef>
              <a:spcAft>
                <a:spcPts val="0"/>
              </a:spcAft>
              <a:buSzPts val="1600"/>
              <a:buNone/>
              <a:defRPr sz="1600" b="1"/>
            </a:lvl7pPr>
            <a:lvl8pPr marL="3657600" lvl="7" indent="-228600" algn="l">
              <a:lnSpc>
                <a:spcPct val="115000"/>
              </a:lnSpc>
              <a:spcBef>
                <a:spcPts val="320"/>
              </a:spcBef>
              <a:spcAft>
                <a:spcPts val="0"/>
              </a:spcAft>
              <a:buSzPts val="1600"/>
              <a:buNone/>
              <a:defRPr sz="1600" b="1"/>
            </a:lvl8pPr>
            <a:lvl9pPr marL="4114800" lvl="8" indent="-228600" algn="l">
              <a:lnSpc>
                <a:spcPct val="115000"/>
              </a:lnSpc>
              <a:spcBef>
                <a:spcPts val="320"/>
              </a:spcBef>
              <a:spcAft>
                <a:spcPts val="0"/>
              </a:spcAft>
              <a:buSzPts val="1600"/>
              <a:buNone/>
              <a:defRPr sz="1600" b="1"/>
            </a:lvl9pPr>
          </a:lstStyle>
          <a:p>
            <a:endParaRPr/>
          </a:p>
        </p:txBody>
      </p:sp>
      <p:sp>
        <p:nvSpPr>
          <p:cNvPr id="61" name="Google Shape;61;p6"/>
          <p:cNvSpPr txBox="1">
            <a:spLocks noGrp="1"/>
          </p:cNvSpPr>
          <p:nvPr>
            <p:ph type="body" idx="4"/>
          </p:nvPr>
        </p:nvSpPr>
        <p:spPr>
          <a:xfrm>
            <a:off x="4645025" y="2438400"/>
            <a:ext cx="4041775" cy="3687762"/>
          </a:xfrm>
          <a:prstGeom prst="rect">
            <a:avLst/>
          </a:prstGeom>
          <a:noFill/>
          <a:ln>
            <a:noFill/>
          </a:ln>
        </p:spPr>
        <p:txBody>
          <a:bodyPr spcFirstLastPara="1">
            <a:noAutofit/>
          </a:bodyPr>
          <a:lstStyle>
            <a:lvl1pPr marL="457200" lvl="0" indent="-381000" algn="l">
              <a:lnSpc>
                <a:spcPct val="115000"/>
              </a:lnSpc>
              <a:spcBef>
                <a:spcPts val="480"/>
              </a:spcBef>
              <a:spcAft>
                <a:spcPts val="0"/>
              </a:spcAft>
              <a:buSzPts val="2400"/>
              <a:buChar char="•"/>
              <a:defRPr sz="2400"/>
            </a:lvl1pPr>
            <a:lvl2pPr marL="914400" lvl="1" indent="-355600" algn="l">
              <a:lnSpc>
                <a:spcPct val="115000"/>
              </a:lnSpc>
              <a:spcBef>
                <a:spcPts val="400"/>
              </a:spcBef>
              <a:spcAft>
                <a:spcPts val="0"/>
              </a:spcAft>
              <a:buSzPts val="2000"/>
              <a:buChar char="•"/>
              <a:defRPr sz="2000"/>
            </a:lvl2pPr>
            <a:lvl3pPr marL="1371600" lvl="2" indent="-342900" algn="l">
              <a:lnSpc>
                <a:spcPct val="115000"/>
              </a:lnSpc>
              <a:spcBef>
                <a:spcPts val="360"/>
              </a:spcBef>
              <a:spcAft>
                <a:spcPts val="0"/>
              </a:spcAft>
              <a:buSzPts val="1800"/>
              <a:buChar char="•"/>
              <a:defRPr sz="1800"/>
            </a:lvl3pPr>
            <a:lvl4pPr marL="1828800" lvl="3" indent="-330200" algn="l">
              <a:lnSpc>
                <a:spcPct val="115000"/>
              </a:lnSpc>
              <a:spcBef>
                <a:spcPts val="320"/>
              </a:spcBef>
              <a:spcAft>
                <a:spcPts val="0"/>
              </a:spcAft>
              <a:buSzPts val="1600"/>
              <a:buChar char="•"/>
              <a:defRPr sz="1600"/>
            </a:lvl4pPr>
            <a:lvl5pPr marL="2286000" lvl="4" indent="-330200" algn="l">
              <a:lnSpc>
                <a:spcPct val="115000"/>
              </a:lnSpc>
              <a:spcBef>
                <a:spcPts val="320"/>
              </a:spcBef>
              <a:spcAft>
                <a:spcPts val="0"/>
              </a:spcAft>
              <a:buSzPts val="1600"/>
              <a:buChar char="•"/>
              <a:defRPr sz="1600"/>
            </a:lvl5pPr>
            <a:lvl6pPr marL="2743200" lvl="5" indent="-330200" algn="l">
              <a:lnSpc>
                <a:spcPct val="115000"/>
              </a:lnSpc>
              <a:spcBef>
                <a:spcPts val="320"/>
              </a:spcBef>
              <a:spcAft>
                <a:spcPts val="0"/>
              </a:spcAft>
              <a:buSzPts val="1600"/>
              <a:buChar char="•"/>
              <a:defRPr sz="1600"/>
            </a:lvl6pPr>
            <a:lvl7pPr marL="3200400" lvl="6" indent="-330200" algn="l">
              <a:lnSpc>
                <a:spcPct val="115000"/>
              </a:lnSpc>
              <a:spcBef>
                <a:spcPts val="320"/>
              </a:spcBef>
              <a:spcAft>
                <a:spcPts val="0"/>
              </a:spcAft>
              <a:buSzPts val="1600"/>
              <a:buChar char="•"/>
              <a:defRPr sz="1600"/>
            </a:lvl7pPr>
            <a:lvl8pPr marL="3657600" lvl="7" indent="-330200" algn="l">
              <a:lnSpc>
                <a:spcPct val="115000"/>
              </a:lnSpc>
              <a:spcBef>
                <a:spcPts val="320"/>
              </a:spcBef>
              <a:spcAft>
                <a:spcPts val="0"/>
              </a:spcAft>
              <a:buSzPts val="1600"/>
              <a:buChar char="•"/>
              <a:defRPr sz="1600"/>
            </a:lvl8pPr>
            <a:lvl9pPr marL="4114800" lvl="8" indent="-330200" algn="l">
              <a:lnSpc>
                <a:spcPct val="115000"/>
              </a:lnSpc>
              <a:spcBef>
                <a:spcPts val="320"/>
              </a:spcBef>
              <a:spcAft>
                <a:spcPts val="0"/>
              </a:spcAft>
              <a:buSzPts val="1600"/>
              <a:buChar char="•"/>
              <a:defRPr sz="1600"/>
            </a:lvl9pPr>
          </a:lstStyle>
          <a:p>
            <a:endParaRPr/>
          </a:p>
        </p:txBody>
      </p:sp>
      <p:sp>
        <p:nvSpPr>
          <p:cNvPr id="7" name="Google Shape;12;p1">
            <a:extLst>
              <a:ext uri="{FF2B5EF4-FFF2-40B4-BE49-F238E27FC236}">
                <a16:creationId xmlns:a16="http://schemas.microsoft.com/office/drawing/2014/main" id="{BBD086B1-3055-4C26-6A65-5387F7456B29}"/>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8" name="Google Shape;13;p1">
            <a:extLst>
              <a:ext uri="{FF2B5EF4-FFF2-40B4-BE49-F238E27FC236}">
                <a16:creationId xmlns:a16="http://schemas.microsoft.com/office/drawing/2014/main" id="{6ACCE231-2B9D-4257-2CA3-DE43890A107B}"/>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9" name="Google Shape;14;p1">
            <a:extLst>
              <a:ext uri="{FF2B5EF4-FFF2-40B4-BE49-F238E27FC236}">
                <a16:creationId xmlns:a16="http://schemas.microsoft.com/office/drawing/2014/main" id="{0C52331C-12F8-FEA9-FB84-AB35FC32F6F3}"/>
              </a:ext>
            </a:extLst>
          </p:cNvPr>
          <p:cNvSpPr txBox="1">
            <a:spLocks noGrp="1" noChangeArrowheads="1"/>
          </p:cNvSpPr>
          <p:nvPr>
            <p:ph type="sldNum" idx="13"/>
          </p:nvPr>
        </p:nvSpPr>
        <p:spPr>
          <a:ln/>
        </p:spPr>
        <p:txBody>
          <a:bodyPr/>
          <a:lstStyle>
            <a:lvl1pPr>
              <a:defRPr/>
            </a:lvl1pPr>
          </a:lstStyle>
          <a:p>
            <a:pPr>
              <a:defRPr/>
            </a:pPr>
            <a:fld id="{6511A761-405E-4243-9CC7-B5734A952E2E}" type="slidenum">
              <a:rPr lang="en-US" altLang="en-US"/>
              <a:pPr>
                <a:defRPr/>
              </a:pPr>
              <a:t>‹#›</a:t>
            </a:fld>
            <a:endParaRPr lang="en-US" altLang="en-US"/>
          </a:p>
        </p:txBody>
      </p:sp>
    </p:spTree>
    <p:extLst>
      <p:ext uri="{BB962C8B-B14F-4D97-AF65-F5344CB8AC3E}">
        <p14:creationId xmlns:p14="http://schemas.microsoft.com/office/powerpoint/2010/main" val="343093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432790" y="278172"/>
            <a:ext cx="8260800" cy="1039500"/>
          </a:xfrm>
          <a:prstGeom prst="rect">
            <a:avLst/>
          </a:prstGeom>
          <a:noFill/>
          <a:ln>
            <a:noFill/>
          </a:ln>
        </p:spPr>
        <p:txBody>
          <a:bodyPr spcFirstLastPara="1">
            <a:noAutofit/>
          </a:bodyPr>
          <a:lstStyle>
            <a:lvl1pPr lvl="0" algn="ctr">
              <a:lnSpc>
                <a:spcPct val="100000"/>
              </a:lnSpc>
              <a:spcBef>
                <a:spcPts val="0"/>
              </a:spcBef>
              <a:spcAft>
                <a:spcPts val="0"/>
              </a:spcAft>
              <a:buClr>
                <a:srgbClr val="02505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12;p1">
            <a:extLst>
              <a:ext uri="{FF2B5EF4-FFF2-40B4-BE49-F238E27FC236}">
                <a16:creationId xmlns:a16="http://schemas.microsoft.com/office/drawing/2014/main" id="{D28F8762-9272-A03A-8F96-6B5ABDDCC714}"/>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4" name="Google Shape;13;p1">
            <a:extLst>
              <a:ext uri="{FF2B5EF4-FFF2-40B4-BE49-F238E27FC236}">
                <a16:creationId xmlns:a16="http://schemas.microsoft.com/office/drawing/2014/main" id="{F9B91EDA-2107-0FF9-B33B-75230F16BA9F}"/>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5" name="Google Shape;14;p1">
            <a:extLst>
              <a:ext uri="{FF2B5EF4-FFF2-40B4-BE49-F238E27FC236}">
                <a16:creationId xmlns:a16="http://schemas.microsoft.com/office/drawing/2014/main" id="{D9774AF6-E420-E06A-AC8F-997E49E0E6D9}"/>
              </a:ext>
            </a:extLst>
          </p:cNvPr>
          <p:cNvSpPr txBox="1">
            <a:spLocks noGrp="1" noChangeArrowheads="1"/>
          </p:cNvSpPr>
          <p:nvPr>
            <p:ph type="sldNum" idx="13"/>
          </p:nvPr>
        </p:nvSpPr>
        <p:spPr>
          <a:ln/>
        </p:spPr>
        <p:txBody>
          <a:bodyPr/>
          <a:lstStyle>
            <a:lvl1pPr>
              <a:defRPr/>
            </a:lvl1pPr>
          </a:lstStyle>
          <a:p>
            <a:pPr>
              <a:defRPr/>
            </a:pPr>
            <a:fld id="{8FAB68AA-BD1B-8C48-9365-B701696088CC}" type="slidenum">
              <a:rPr lang="en-US" altLang="en-US"/>
              <a:pPr>
                <a:defRPr/>
              </a:pPr>
              <a:t>‹#›</a:t>
            </a:fld>
            <a:endParaRPr lang="en-US" altLang="en-US"/>
          </a:p>
        </p:txBody>
      </p:sp>
    </p:spTree>
    <p:extLst>
      <p:ext uri="{BB962C8B-B14F-4D97-AF65-F5344CB8AC3E}">
        <p14:creationId xmlns:p14="http://schemas.microsoft.com/office/powerpoint/2010/main" val="352323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0"/>
        <p:cNvGrpSpPr/>
        <p:nvPr/>
      </p:nvGrpSpPr>
      <p:grpSpPr>
        <a:xfrm>
          <a:off x="0" y="0"/>
          <a:ext cx="0" cy="0"/>
          <a:chOff x="0" y="0"/>
          <a:chExt cx="0" cy="0"/>
        </a:xfrm>
      </p:grpSpPr>
      <p:sp>
        <p:nvSpPr>
          <p:cNvPr id="2" name="Google Shape;71;p8">
            <a:extLst>
              <a:ext uri="{FF2B5EF4-FFF2-40B4-BE49-F238E27FC236}">
                <a16:creationId xmlns:a16="http://schemas.microsoft.com/office/drawing/2014/main" id="{D8324B6C-CA67-A682-84C8-CCF76C3A67EB}"/>
              </a:ext>
            </a:extLst>
          </p:cNvPr>
          <p:cNvSpPr>
            <a:spLocks noChangeArrowheads="1"/>
          </p:cNvSpPr>
          <p:nvPr/>
        </p:nvSpPr>
        <p:spPr bwMode="auto">
          <a:xfrm>
            <a:off x="0" y="0"/>
            <a:ext cx="9144000" cy="6858000"/>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3" name="Google Shape;72;p8">
            <a:extLst>
              <a:ext uri="{FF2B5EF4-FFF2-40B4-BE49-F238E27FC236}">
                <a16:creationId xmlns:a16="http://schemas.microsoft.com/office/drawing/2014/main" id="{1B0204A8-D406-7CB5-A030-4C8ACDFC8DFD}"/>
              </a:ext>
            </a:extLst>
          </p:cNvPr>
          <p:cNvSpPr>
            <a:spLocks noChangeArrowheads="1"/>
          </p:cNvSpPr>
          <p:nvPr/>
        </p:nvSpPr>
        <p:spPr bwMode="auto">
          <a:xfrm>
            <a:off x="92075" y="101600"/>
            <a:ext cx="8959850" cy="6664325"/>
          </a:xfrm>
          <a:prstGeom prst="roundRect">
            <a:avLst>
              <a:gd name="adj" fmla="val 1736"/>
            </a:avLst>
          </a:prstGeom>
          <a:blipFill dpi="0" rotWithShape="1">
            <a:blip r:embed="rId2"/>
            <a:srcRect/>
            <a:tile tx="0" ty="0" sx="100000" sy="100000" flip="none" algn="tl"/>
          </a:blip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4" name="Google Shape;73;p8">
            <a:extLst>
              <a:ext uri="{FF2B5EF4-FFF2-40B4-BE49-F238E27FC236}">
                <a16:creationId xmlns:a16="http://schemas.microsoft.com/office/drawing/2014/main" id="{6AA0C4AD-0465-C91D-B230-92E47BAC334D}"/>
              </a:ext>
            </a:extLst>
          </p:cNvPr>
          <p:cNvSpPr txBox="1">
            <a:spLocks noGrp="1" noChangeArrowheads="1"/>
          </p:cNvSpPr>
          <p:nvPr>
            <p:ph type="dt" idx="10"/>
          </p:nvPr>
        </p:nvSpPr>
        <p:spPr/>
        <p:txBody>
          <a:bodyPr/>
          <a:lstStyle>
            <a:lvl1pPr>
              <a:defRPr/>
            </a:lvl1pPr>
          </a:lstStyle>
          <a:p>
            <a:pPr>
              <a:defRPr/>
            </a:pPr>
            <a:endParaRPr lang="en-US" altLang="en-US"/>
          </a:p>
        </p:txBody>
      </p:sp>
      <p:sp>
        <p:nvSpPr>
          <p:cNvPr id="5" name="Google Shape;74;p8">
            <a:extLst>
              <a:ext uri="{FF2B5EF4-FFF2-40B4-BE49-F238E27FC236}">
                <a16:creationId xmlns:a16="http://schemas.microsoft.com/office/drawing/2014/main" id="{82214DAD-F803-A76C-7DE5-1A69BC7F9863}"/>
              </a:ext>
            </a:extLst>
          </p:cNvPr>
          <p:cNvSpPr txBox="1">
            <a:spLocks noGrp="1" noChangeArrowheads="1"/>
          </p:cNvSpPr>
          <p:nvPr>
            <p:ph type="ftr" idx="11"/>
          </p:nvPr>
        </p:nvSpPr>
        <p:spPr/>
        <p:txBody>
          <a:bodyPr/>
          <a:lstStyle>
            <a:lvl1pPr>
              <a:defRPr/>
            </a:lvl1pPr>
          </a:lstStyle>
          <a:p>
            <a:pPr>
              <a:defRPr/>
            </a:pPr>
            <a:endParaRPr lang="en-US" altLang="en-US"/>
          </a:p>
        </p:txBody>
      </p:sp>
      <p:sp>
        <p:nvSpPr>
          <p:cNvPr id="6" name="Google Shape;75;p8">
            <a:extLst>
              <a:ext uri="{FF2B5EF4-FFF2-40B4-BE49-F238E27FC236}">
                <a16:creationId xmlns:a16="http://schemas.microsoft.com/office/drawing/2014/main" id="{8C40A799-7CB3-C100-2BFE-869CC551B161}"/>
              </a:ext>
            </a:extLst>
          </p:cNvPr>
          <p:cNvSpPr txBox="1">
            <a:spLocks noGrp="1" noChangeArrowheads="1"/>
          </p:cNvSpPr>
          <p:nvPr>
            <p:ph type="sldNum" idx="12"/>
          </p:nvPr>
        </p:nvSpPr>
        <p:spPr/>
        <p:txBody>
          <a:bodyPr/>
          <a:lstStyle>
            <a:lvl1pPr>
              <a:defRPr smtClean="0"/>
            </a:lvl1pPr>
          </a:lstStyle>
          <a:p>
            <a:pPr>
              <a:defRPr/>
            </a:pPr>
            <a:fld id="{8819ECA1-93C1-5E46-BBDE-32E5DA541080}" type="slidenum">
              <a:rPr lang="en-US" altLang="en-US"/>
              <a:pPr>
                <a:defRPr/>
              </a:pPr>
              <a:t>‹#›</a:t>
            </a:fld>
            <a:endParaRPr lang="en-US" altLang="en-US"/>
          </a:p>
        </p:txBody>
      </p:sp>
    </p:spTree>
    <p:extLst>
      <p:ext uri="{BB962C8B-B14F-4D97-AF65-F5344CB8AC3E}">
        <p14:creationId xmlns:p14="http://schemas.microsoft.com/office/powerpoint/2010/main" val="2643065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6"/>
        <p:cNvGrpSpPr/>
        <p:nvPr/>
      </p:nvGrpSpPr>
      <p:grpSpPr>
        <a:xfrm>
          <a:off x="0" y="0"/>
          <a:ext cx="0" cy="0"/>
          <a:chOff x="0" y="0"/>
          <a:chExt cx="0" cy="0"/>
        </a:xfrm>
      </p:grpSpPr>
      <p:sp>
        <p:nvSpPr>
          <p:cNvPr id="5" name="Google Shape;77;p9">
            <a:extLst>
              <a:ext uri="{FF2B5EF4-FFF2-40B4-BE49-F238E27FC236}">
                <a16:creationId xmlns:a16="http://schemas.microsoft.com/office/drawing/2014/main" id="{2665E588-16CE-A534-6F9B-4C851DD40620}"/>
              </a:ext>
            </a:extLst>
          </p:cNvPr>
          <p:cNvSpPr>
            <a:spLocks noChangeArrowheads="1"/>
          </p:cNvSpPr>
          <p:nvPr/>
        </p:nvSpPr>
        <p:spPr bwMode="auto">
          <a:xfrm>
            <a:off x="0" y="0"/>
            <a:ext cx="9144000" cy="6858000"/>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6" name="Google Shape;78;p9">
            <a:extLst>
              <a:ext uri="{FF2B5EF4-FFF2-40B4-BE49-F238E27FC236}">
                <a16:creationId xmlns:a16="http://schemas.microsoft.com/office/drawing/2014/main" id="{26B72AE0-E0A3-3622-03CB-0DD33C773AAA}"/>
              </a:ext>
            </a:extLst>
          </p:cNvPr>
          <p:cNvSpPr>
            <a:spLocks noChangeArrowheads="1"/>
          </p:cNvSpPr>
          <p:nvPr/>
        </p:nvSpPr>
        <p:spPr bwMode="auto">
          <a:xfrm>
            <a:off x="92075" y="101600"/>
            <a:ext cx="8959850" cy="6664325"/>
          </a:xfrm>
          <a:prstGeom prst="roundRect">
            <a:avLst>
              <a:gd name="adj" fmla="val 1736"/>
            </a:avLst>
          </a:prstGeom>
          <a:blipFill dpi="0" rotWithShape="1">
            <a:blip r:embed="rId2"/>
            <a:srcRect/>
            <a:tile tx="0" ty="0" sx="100000" sy="100000" flip="none" algn="tl"/>
          </a:blip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7" name="Google Shape;83;p9">
            <a:extLst>
              <a:ext uri="{FF2B5EF4-FFF2-40B4-BE49-F238E27FC236}">
                <a16:creationId xmlns:a16="http://schemas.microsoft.com/office/drawing/2014/main" id="{1C7EDA07-B5D6-FC5E-9DE3-038D178AA084}"/>
              </a:ext>
            </a:extLst>
          </p:cNvPr>
          <p:cNvSpPr>
            <a:spLocks noChangeArrowheads="1"/>
          </p:cNvSpPr>
          <p:nvPr/>
        </p:nvSpPr>
        <p:spPr bwMode="auto">
          <a:xfrm>
            <a:off x="560388" y="1504950"/>
            <a:ext cx="2716212" cy="3524250"/>
          </a:xfrm>
          <a:prstGeom prst="rect">
            <a:avLst/>
          </a:prstGeom>
          <a:solidFill>
            <a:srgbClr val="FFFFFF">
              <a:alpha val="81960"/>
            </a:srgbClr>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8" name="Google Shape;84;p9">
            <a:extLst>
              <a:ext uri="{FF2B5EF4-FFF2-40B4-BE49-F238E27FC236}">
                <a16:creationId xmlns:a16="http://schemas.microsoft.com/office/drawing/2014/main" id="{00CBEDFF-4F81-51DA-D2A3-D548DF8B73B4}"/>
              </a:ext>
            </a:extLst>
          </p:cNvPr>
          <p:cNvSpPr>
            <a:spLocks noChangeArrowheads="1"/>
          </p:cNvSpPr>
          <p:nvPr/>
        </p:nvSpPr>
        <p:spPr bwMode="auto">
          <a:xfrm>
            <a:off x="676275" y="1643063"/>
            <a:ext cx="2484438" cy="3233737"/>
          </a:xfrm>
          <a:prstGeom prst="rect">
            <a:avLst/>
          </a:prstGeom>
          <a:solidFill>
            <a:srgbClr val="FFFFFF"/>
          </a:solidFill>
          <a:ln w="9525" cmpd="dbl">
            <a:solidFill>
              <a:srgbClr val="02505C"/>
            </a:solidFill>
            <a:round/>
            <a:headEnd type="none" w="sm" len="sm"/>
            <a:tailEnd type="none" w="sm" len="sm"/>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79" name="Google Shape;79;p9"/>
          <p:cNvSpPr txBox="1">
            <a:spLocks noGrp="1"/>
          </p:cNvSpPr>
          <p:nvPr>
            <p:ph type="body" idx="1"/>
          </p:nvPr>
        </p:nvSpPr>
        <p:spPr>
          <a:xfrm>
            <a:off x="3886200" y="685800"/>
            <a:ext cx="4572000" cy="5257802"/>
          </a:xfrm>
          <a:prstGeom prst="rect">
            <a:avLst/>
          </a:prstGeom>
          <a:noFill/>
          <a:ln>
            <a:noFill/>
          </a:ln>
        </p:spPr>
        <p:txBody>
          <a:bodyPr spcFirstLastPara="1">
            <a:noAutofit/>
          </a:bodyPr>
          <a:lstStyle>
            <a:lvl1pPr marL="457200" lvl="0" indent="-431800" algn="l">
              <a:lnSpc>
                <a:spcPct val="115000"/>
              </a:lnSpc>
              <a:spcBef>
                <a:spcPts val="640"/>
              </a:spcBef>
              <a:spcAft>
                <a:spcPts val="0"/>
              </a:spcAft>
              <a:buSzPts val="3200"/>
              <a:buChar char="•"/>
              <a:defRPr sz="3200"/>
            </a:lvl1pPr>
            <a:lvl2pPr marL="914400" lvl="1" indent="-406400" algn="l">
              <a:lnSpc>
                <a:spcPct val="115000"/>
              </a:lnSpc>
              <a:spcBef>
                <a:spcPts val="560"/>
              </a:spcBef>
              <a:spcAft>
                <a:spcPts val="0"/>
              </a:spcAft>
              <a:buSzPts val="2800"/>
              <a:buChar char="•"/>
              <a:defRPr sz="2800"/>
            </a:lvl2pPr>
            <a:lvl3pPr marL="1371600" lvl="2" indent="-381000" algn="l">
              <a:lnSpc>
                <a:spcPct val="115000"/>
              </a:lnSpc>
              <a:spcBef>
                <a:spcPts val="480"/>
              </a:spcBef>
              <a:spcAft>
                <a:spcPts val="0"/>
              </a:spcAft>
              <a:buSzPts val="2400"/>
              <a:buChar char="•"/>
              <a:defRPr sz="2400"/>
            </a:lvl3pPr>
            <a:lvl4pPr marL="1828800" lvl="3" indent="-355600" algn="l">
              <a:lnSpc>
                <a:spcPct val="115000"/>
              </a:lnSpc>
              <a:spcBef>
                <a:spcPts val="400"/>
              </a:spcBef>
              <a:spcAft>
                <a:spcPts val="0"/>
              </a:spcAft>
              <a:buSzPts val="2000"/>
              <a:buChar char="•"/>
              <a:defRPr sz="2000"/>
            </a:lvl4pPr>
            <a:lvl5pPr marL="2286000" lvl="4" indent="-355600" algn="l">
              <a:lnSpc>
                <a:spcPct val="115000"/>
              </a:lnSpc>
              <a:spcBef>
                <a:spcPts val="400"/>
              </a:spcBef>
              <a:spcAft>
                <a:spcPts val="0"/>
              </a:spcAft>
              <a:buSzPts val="2000"/>
              <a:buChar char="•"/>
              <a:defRPr sz="2000"/>
            </a:lvl5pPr>
            <a:lvl6pPr marL="2743200" lvl="5" indent="-355600" algn="l">
              <a:lnSpc>
                <a:spcPct val="115000"/>
              </a:lnSpc>
              <a:spcBef>
                <a:spcPts val="400"/>
              </a:spcBef>
              <a:spcAft>
                <a:spcPts val="0"/>
              </a:spcAft>
              <a:buSzPts val="2000"/>
              <a:buChar char="•"/>
              <a:defRPr sz="2000"/>
            </a:lvl6pPr>
            <a:lvl7pPr marL="3200400" lvl="6" indent="-355600" algn="l">
              <a:lnSpc>
                <a:spcPct val="115000"/>
              </a:lnSpc>
              <a:spcBef>
                <a:spcPts val="400"/>
              </a:spcBef>
              <a:spcAft>
                <a:spcPts val="0"/>
              </a:spcAft>
              <a:buSzPts val="2000"/>
              <a:buChar char="•"/>
              <a:defRPr sz="2000"/>
            </a:lvl7pPr>
            <a:lvl8pPr marL="3657600" lvl="7" indent="-355600" algn="l">
              <a:lnSpc>
                <a:spcPct val="115000"/>
              </a:lnSpc>
              <a:spcBef>
                <a:spcPts val="400"/>
              </a:spcBef>
              <a:spcAft>
                <a:spcPts val="0"/>
              </a:spcAft>
              <a:buSzPts val="2000"/>
              <a:buChar char="•"/>
              <a:defRPr sz="2000"/>
            </a:lvl8pPr>
            <a:lvl9pPr marL="4114800" lvl="8" indent="-355600" algn="l">
              <a:lnSpc>
                <a:spcPct val="115000"/>
              </a:lnSpc>
              <a:spcBef>
                <a:spcPts val="400"/>
              </a:spcBef>
              <a:spcAft>
                <a:spcPts val="0"/>
              </a:spcAft>
              <a:buSzPts val="2000"/>
              <a:buChar char="•"/>
              <a:defRPr sz="2000"/>
            </a:lvl9pPr>
          </a:lstStyle>
          <a:p>
            <a:endParaRPr/>
          </a:p>
        </p:txBody>
      </p:sp>
      <p:sp>
        <p:nvSpPr>
          <p:cNvPr id="85" name="Google Shape;85;p9"/>
          <p:cNvSpPr txBox="1">
            <a:spLocks noGrp="1"/>
          </p:cNvSpPr>
          <p:nvPr>
            <p:ph type="body" idx="2"/>
          </p:nvPr>
        </p:nvSpPr>
        <p:spPr>
          <a:xfrm>
            <a:off x="769000" y="2971800"/>
            <a:ext cx="2298634" cy="1752600"/>
          </a:xfrm>
          <a:prstGeom prst="rect">
            <a:avLst/>
          </a:prstGeom>
          <a:noFill/>
          <a:ln>
            <a:noFill/>
          </a:ln>
        </p:spPr>
        <p:txBody>
          <a:bodyPr spcFirstLastPara="1">
            <a:noAutofit/>
          </a:bodyPr>
          <a:lstStyle>
            <a:lvl1pPr marL="457200" lvl="0" indent="-228600" algn="l">
              <a:lnSpc>
                <a:spcPct val="115000"/>
              </a:lnSpc>
              <a:spcBef>
                <a:spcPts val="400"/>
              </a:spcBef>
              <a:spcAft>
                <a:spcPts val="0"/>
              </a:spcAft>
              <a:buSzPts val="1400"/>
              <a:buNone/>
              <a:defRPr sz="1400">
                <a:solidFill>
                  <a:srgbClr val="01353D"/>
                </a:solidFill>
              </a:defRPr>
            </a:lvl1pPr>
            <a:lvl2pPr marL="914400" lvl="1" indent="-228600" algn="l">
              <a:lnSpc>
                <a:spcPct val="115000"/>
              </a:lnSpc>
              <a:spcBef>
                <a:spcPts val="240"/>
              </a:spcBef>
              <a:spcAft>
                <a:spcPts val="0"/>
              </a:spcAft>
              <a:buSzPts val="1200"/>
              <a:buNone/>
              <a:defRPr sz="1200"/>
            </a:lvl2pPr>
            <a:lvl3pPr marL="1371600" lvl="2" indent="-228600" algn="l">
              <a:lnSpc>
                <a:spcPct val="115000"/>
              </a:lnSpc>
              <a:spcBef>
                <a:spcPts val="200"/>
              </a:spcBef>
              <a:spcAft>
                <a:spcPts val="0"/>
              </a:spcAft>
              <a:buSzPts val="1000"/>
              <a:buNone/>
              <a:defRPr sz="1000"/>
            </a:lvl3pPr>
            <a:lvl4pPr marL="1828800" lvl="3" indent="-228600" algn="l">
              <a:lnSpc>
                <a:spcPct val="115000"/>
              </a:lnSpc>
              <a:spcBef>
                <a:spcPts val="180"/>
              </a:spcBef>
              <a:spcAft>
                <a:spcPts val="0"/>
              </a:spcAft>
              <a:buSzPts val="900"/>
              <a:buNone/>
              <a:defRPr sz="900"/>
            </a:lvl4pPr>
            <a:lvl5pPr marL="2286000" lvl="4" indent="-228600" algn="l">
              <a:lnSpc>
                <a:spcPct val="115000"/>
              </a:lnSpc>
              <a:spcBef>
                <a:spcPts val="180"/>
              </a:spcBef>
              <a:spcAft>
                <a:spcPts val="0"/>
              </a:spcAft>
              <a:buSzPts val="900"/>
              <a:buNone/>
              <a:defRPr sz="900"/>
            </a:lvl5pPr>
            <a:lvl6pPr marL="2743200" lvl="5" indent="-228600" algn="l">
              <a:lnSpc>
                <a:spcPct val="115000"/>
              </a:lnSpc>
              <a:spcBef>
                <a:spcPts val="180"/>
              </a:spcBef>
              <a:spcAft>
                <a:spcPts val="0"/>
              </a:spcAft>
              <a:buSzPts val="900"/>
              <a:buNone/>
              <a:defRPr sz="900"/>
            </a:lvl6pPr>
            <a:lvl7pPr marL="3200400" lvl="6" indent="-228600" algn="l">
              <a:lnSpc>
                <a:spcPct val="115000"/>
              </a:lnSpc>
              <a:spcBef>
                <a:spcPts val="180"/>
              </a:spcBef>
              <a:spcAft>
                <a:spcPts val="0"/>
              </a:spcAft>
              <a:buSzPts val="900"/>
              <a:buNone/>
              <a:defRPr sz="900"/>
            </a:lvl7pPr>
            <a:lvl8pPr marL="3657600" lvl="7" indent="-228600" algn="l">
              <a:lnSpc>
                <a:spcPct val="115000"/>
              </a:lnSpc>
              <a:spcBef>
                <a:spcPts val="180"/>
              </a:spcBef>
              <a:spcAft>
                <a:spcPts val="0"/>
              </a:spcAft>
              <a:buSzPts val="900"/>
              <a:buNone/>
              <a:defRPr sz="900"/>
            </a:lvl8pPr>
            <a:lvl9pPr marL="4114800" lvl="8" indent="-228600" algn="l">
              <a:lnSpc>
                <a:spcPct val="115000"/>
              </a:lnSpc>
              <a:spcBef>
                <a:spcPts val="180"/>
              </a:spcBef>
              <a:spcAft>
                <a:spcPts val="0"/>
              </a:spcAft>
              <a:buSzPts val="900"/>
              <a:buNone/>
              <a:defRPr sz="900"/>
            </a:lvl9pPr>
          </a:lstStyle>
          <a:p>
            <a:endParaRPr/>
          </a:p>
        </p:txBody>
      </p:sp>
      <p:sp>
        <p:nvSpPr>
          <p:cNvPr id="86" name="Google Shape;86;p9"/>
          <p:cNvSpPr txBox="1">
            <a:spLocks noGrp="1"/>
          </p:cNvSpPr>
          <p:nvPr>
            <p:ph type="title"/>
          </p:nvPr>
        </p:nvSpPr>
        <p:spPr>
          <a:xfrm>
            <a:off x="769000" y="1734312"/>
            <a:ext cx="2298634" cy="1191620"/>
          </a:xfrm>
          <a:prstGeom prst="rect">
            <a:avLst/>
          </a:prstGeom>
          <a:noFill/>
          <a:ln>
            <a:noFill/>
          </a:ln>
        </p:spPr>
        <p:txBody>
          <a:bodyPr spcFirstLastPara="1" anchor="b">
            <a:noAutofit/>
          </a:bodyPr>
          <a:lstStyle>
            <a:lvl1pPr lvl="0" algn="l">
              <a:lnSpc>
                <a:spcPct val="100000"/>
              </a:lnSpc>
              <a:spcBef>
                <a:spcPts val="0"/>
              </a:spcBef>
              <a:spcAft>
                <a:spcPts val="0"/>
              </a:spcAft>
              <a:buClr>
                <a:srgbClr val="02505C"/>
              </a:buClr>
              <a:buSzPts val="2000"/>
              <a:buFont typeface="Book Antiqua"/>
              <a:buNone/>
              <a:defRPr sz="2000" b="0">
                <a:solidFill>
                  <a:srgbClr val="025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 name="Google Shape;80;p9">
            <a:extLst>
              <a:ext uri="{FF2B5EF4-FFF2-40B4-BE49-F238E27FC236}">
                <a16:creationId xmlns:a16="http://schemas.microsoft.com/office/drawing/2014/main" id="{66D1DA0C-D3A5-EFC3-344B-F0140F37A9E8}"/>
              </a:ext>
            </a:extLst>
          </p:cNvPr>
          <p:cNvSpPr txBox="1">
            <a:spLocks noGrp="1" noChangeArrowheads="1"/>
          </p:cNvSpPr>
          <p:nvPr>
            <p:ph type="dt" idx="10"/>
          </p:nvPr>
        </p:nvSpPr>
        <p:spPr/>
        <p:txBody>
          <a:bodyPr/>
          <a:lstStyle>
            <a:lvl1pPr>
              <a:defRPr/>
            </a:lvl1pPr>
          </a:lstStyle>
          <a:p>
            <a:pPr>
              <a:defRPr/>
            </a:pPr>
            <a:endParaRPr lang="en-US" altLang="en-US"/>
          </a:p>
        </p:txBody>
      </p:sp>
      <p:sp>
        <p:nvSpPr>
          <p:cNvPr id="10" name="Google Shape;81;p9">
            <a:extLst>
              <a:ext uri="{FF2B5EF4-FFF2-40B4-BE49-F238E27FC236}">
                <a16:creationId xmlns:a16="http://schemas.microsoft.com/office/drawing/2014/main" id="{99C9704D-A6E8-B995-C776-BE3A455090E9}"/>
              </a:ext>
            </a:extLst>
          </p:cNvPr>
          <p:cNvSpPr txBox="1">
            <a:spLocks noGrp="1" noChangeArrowheads="1"/>
          </p:cNvSpPr>
          <p:nvPr>
            <p:ph type="ftr" idx="11"/>
          </p:nvPr>
        </p:nvSpPr>
        <p:spPr/>
        <p:txBody>
          <a:bodyPr/>
          <a:lstStyle>
            <a:lvl1pPr>
              <a:defRPr/>
            </a:lvl1pPr>
          </a:lstStyle>
          <a:p>
            <a:pPr>
              <a:defRPr/>
            </a:pPr>
            <a:endParaRPr lang="en-US" altLang="en-US"/>
          </a:p>
        </p:txBody>
      </p:sp>
      <p:sp>
        <p:nvSpPr>
          <p:cNvPr id="11" name="Google Shape;82;p9">
            <a:extLst>
              <a:ext uri="{FF2B5EF4-FFF2-40B4-BE49-F238E27FC236}">
                <a16:creationId xmlns:a16="http://schemas.microsoft.com/office/drawing/2014/main" id="{E99D4EDF-9AC1-747E-EC85-4F1C76A284CF}"/>
              </a:ext>
            </a:extLst>
          </p:cNvPr>
          <p:cNvSpPr txBox="1">
            <a:spLocks noGrp="1" noChangeArrowheads="1"/>
          </p:cNvSpPr>
          <p:nvPr>
            <p:ph type="sldNum" idx="12"/>
          </p:nvPr>
        </p:nvSpPr>
        <p:spPr/>
        <p:txBody>
          <a:bodyPr/>
          <a:lstStyle>
            <a:lvl1pPr>
              <a:defRPr smtClean="0"/>
            </a:lvl1pPr>
          </a:lstStyle>
          <a:p>
            <a:pPr>
              <a:defRPr/>
            </a:pPr>
            <a:fld id="{6DF00E46-BB8D-6D45-A196-72E5C1AC679A}" type="slidenum">
              <a:rPr lang="en-US" altLang="en-US"/>
              <a:pPr>
                <a:defRPr/>
              </a:pPr>
              <a:t>‹#›</a:t>
            </a:fld>
            <a:endParaRPr lang="en-US" altLang="en-US"/>
          </a:p>
        </p:txBody>
      </p:sp>
    </p:spTree>
    <p:extLst>
      <p:ext uri="{BB962C8B-B14F-4D97-AF65-F5344CB8AC3E}">
        <p14:creationId xmlns:p14="http://schemas.microsoft.com/office/powerpoint/2010/main" val="170846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7"/>
        <p:cNvGrpSpPr/>
        <p:nvPr/>
      </p:nvGrpSpPr>
      <p:grpSpPr>
        <a:xfrm>
          <a:off x="0" y="0"/>
          <a:ext cx="0" cy="0"/>
          <a:chOff x="0" y="0"/>
          <a:chExt cx="0" cy="0"/>
        </a:xfrm>
      </p:grpSpPr>
      <p:sp>
        <p:nvSpPr>
          <p:cNvPr id="5" name="Google Shape;88;p10">
            <a:extLst>
              <a:ext uri="{FF2B5EF4-FFF2-40B4-BE49-F238E27FC236}">
                <a16:creationId xmlns:a16="http://schemas.microsoft.com/office/drawing/2014/main" id="{ACF4EC7F-CAE5-56F2-FC66-7BD0EA0FD7DE}"/>
              </a:ext>
            </a:extLst>
          </p:cNvPr>
          <p:cNvSpPr>
            <a:spLocks noChangeArrowheads="1"/>
          </p:cNvSpPr>
          <p:nvPr/>
        </p:nvSpPr>
        <p:spPr bwMode="auto">
          <a:xfrm>
            <a:off x="0" y="0"/>
            <a:ext cx="9144000" cy="6858000"/>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6" name="Google Shape;89;p10">
            <a:extLst>
              <a:ext uri="{FF2B5EF4-FFF2-40B4-BE49-F238E27FC236}">
                <a16:creationId xmlns:a16="http://schemas.microsoft.com/office/drawing/2014/main" id="{85693189-B625-3B14-DF7A-DAFACE4CE076}"/>
              </a:ext>
            </a:extLst>
          </p:cNvPr>
          <p:cNvSpPr>
            <a:spLocks noChangeArrowheads="1"/>
          </p:cNvSpPr>
          <p:nvPr/>
        </p:nvSpPr>
        <p:spPr bwMode="auto">
          <a:xfrm>
            <a:off x="92075" y="101600"/>
            <a:ext cx="8959850" cy="6664325"/>
          </a:xfrm>
          <a:prstGeom prst="roundRect">
            <a:avLst>
              <a:gd name="adj" fmla="val 1736"/>
            </a:avLst>
          </a:prstGeom>
          <a:blipFill dpi="0" rotWithShape="1">
            <a:blip r:embed="rId2"/>
            <a:srcRect/>
            <a:tile tx="0" ty="0" sx="100000" sy="100000" flip="none" algn="tl"/>
          </a:blip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7" name="Google Shape;93;p10">
            <a:extLst>
              <a:ext uri="{FF2B5EF4-FFF2-40B4-BE49-F238E27FC236}">
                <a16:creationId xmlns:a16="http://schemas.microsoft.com/office/drawing/2014/main" id="{28B2A245-347C-C94A-4F9B-17665B33C214}"/>
              </a:ext>
            </a:extLst>
          </p:cNvPr>
          <p:cNvSpPr>
            <a:spLocks noChangeArrowheads="1"/>
          </p:cNvSpPr>
          <p:nvPr/>
        </p:nvSpPr>
        <p:spPr bwMode="auto">
          <a:xfrm>
            <a:off x="685800" y="4953000"/>
            <a:ext cx="7772400" cy="1371600"/>
          </a:xfrm>
          <a:prstGeom prst="rect">
            <a:avLst/>
          </a:prstGeom>
          <a:solidFill>
            <a:srgbClr val="FFFFFF">
              <a:alpha val="81960"/>
            </a:srgbClr>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8" name="Google Shape;94;p10">
            <a:extLst>
              <a:ext uri="{FF2B5EF4-FFF2-40B4-BE49-F238E27FC236}">
                <a16:creationId xmlns:a16="http://schemas.microsoft.com/office/drawing/2014/main" id="{4BFFE3B6-C579-F9A6-3286-B68C616A24B8}"/>
              </a:ext>
            </a:extLst>
          </p:cNvPr>
          <p:cNvSpPr>
            <a:spLocks noChangeArrowheads="1"/>
          </p:cNvSpPr>
          <p:nvPr/>
        </p:nvSpPr>
        <p:spPr bwMode="auto">
          <a:xfrm>
            <a:off x="762000" y="5029200"/>
            <a:ext cx="7600950" cy="1203325"/>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9" name="Google Shape;96;p10">
            <a:extLst>
              <a:ext uri="{FF2B5EF4-FFF2-40B4-BE49-F238E27FC236}">
                <a16:creationId xmlns:a16="http://schemas.microsoft.com/office/drawing/2014/main" id="{14EE7500-A788-74D4-A9FF-D3C233C9241F}"/>
              </a:ext>
            </a:extLst>
          </p:cNvPr>
          <p:cNvSpPr>
            <a:spLocks noChangeArrowheads="1"/>
          </p:cNvSpPr>
          <p:nvPr/>
        </p:nvSpPr>
        <p:spPr bwMode="auto">
          <a:xfrm>
            <a:off x="914400" y="5638800"/>
            <a:ext cx="7327900" cy="452438"/>
          </a:xfrm>
          <a:prstGeom prst="rect">
            <a:avLst/>
          </a:prstGeom>
          <a:solidFill>
            <a:schemeClr val="accent1"/>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10" name="Google Shape;97;p10">
            <a:extLst>
              <a:ext uri="{FF2B5EF4-FFF2-40B4-BE49-F238E27FC236}">
                <a16:creationId xmlns:a16="http://schemas.microsoft.com/office/drawing/2014/main" id="{F14C562F-6E31-902C-8581-34D6C2A2597B}"/>
              </a:ext>
            </a:extLst>
          </p:cNvPr>
          <p:cNvSpPr>
            <a:spLocks noChangeArrowheads="1"/>
          </p:cNvSpPr>
          <p:nvPr/>
        </p:nvSpPr>
        <p:spPr bwMode="auto">
          <a:xfrm>
            <a:off x="604838" y="5075238"/>
            <a:ext cx="7947025" cy="1096962"/>
          </a:xfrm>
          <a:prstGeom prst="rect">
            <a:avLst/>
          </a:prstGeom>
          <a:no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90" name="Google Shape;90;p10"/>
          <p:cNvSpPr>
            <a:spLocks noGrp="1"/>
          </p:cNvSpPr>
          <p:nvPr>
            <p:ph type="pic" idx="2"/>
          </p:nvPr>
        </p:nvSpPr>
        <p:spPr>
          <a:xfrm>
            <a:off x="685800" y="621437"/>
            <a:ext cx="7772400" cy="4331564"/>
          </a:xfrm>
          <a:prstGeom prst="rect">
            <a:avLst/>
          </a:prstGeom>
          <a:solidFill>
            <a:schemeClr val="lt2"/>
          </a:solidFill>
          <a:ln>
            <a:noFill/>
          </a:ln>
        </p:spPr>
        <p:txBody>
          <a:bodyPr spcFirstLastPara="1">
            <a:noAutofit/>
          </a:bodyPr>
          <a:lstStyle>
            <a:lvl1pPr marR="0" lvl="0" algn="l" rtl="0">
              <a:lnSpc>
                <a:spcPct val="115000"/>
              </a:lnSpc>
              <a:spcBef>
                <a:spcPts val="640"/>
              </a:spcBef>
              <a:spcAft>
                <a:spcPts val="0"/>
              </a:spcAft>
              <a:buClr>
                <a:schemeClr val="accent1"/>
              </a:buClr>
              <a:buSzPts val="3200"/>
              <a:buFont typeface="Arial"/>
              <a:buNone/>
              <a:defRPr sz="3200" b="0" i="0" u="none" strike="noStrike" cap="none">
                <a:solidFill>
                  <a:schemeClr val="dk2"/>
                </a:solidFill>
                <a:latin typeface="Century Gothic"/>
                <a:ea typeface="Century Gothic"/>
                <a:cs typeface="Century Gothic"/>
                <a:sym typeface="Century Gothic"/>
              </a:defRPr>
            </a:lvl1pPr>
            <a:lvl2pPr marR="0" lvl="1" algn="l" rtl="0">
              <a:lnSpc>
                <a:spcPct val="115000"/>
              </a:lnSpc>
              <a:spcBef>
                <a:spcPts val="560"/>
              </a:spcBef>
              <a:spcAft>
                <a:spcPts val="0"/>
              </a:spcAft>
              <a:buClr>
                <a:schemeClr val="accent2"/>
              </a:buClr>
              <a:buSzPts val="2800"/>
              <a:buFont typeface="Arial"/>
              <a:buNone/>
              <a:defRPr sz="2800" b="0" i="0" u="none" strike="noStrike" cap="none">
                <a:solidFill>
                  <a:schemeClr val="dk2"/>
                </a:solidFill>
                <a:latin typeface="Century Gothic"/>
                <a:ea typeface="Century Gothic"/>
                <a:cs typeface="Century Gothic"/>
                <a:sym typeface="Century Gothic"/>
              </a:defRPr>
            </a:lvl2pPr>
            <a:lvl3pPr marR="0" lvl="2" algn="l" rtl="0">
              <a:lnSpc>
                <a:spcPct val="115000"/>
              </a:lnSpc>
              <a:spcBef>
                <a:spcPts val="480"/>
              </a:spcBef>
              <a:spcAft>
                <a:spcPts val="0"/>
              </a:spcAft>
              <a:buClr>
                <a:schemeClr val="accent3"/>
              </a:buClr>
              <a:buSzPts val="2400"/>
              <a:buFont typeface="Arial"/>
              <a:buNone/>
              <a:defRPr sz="2400" b="0" i="0" u="none" strike="noStrike" cap="none">
                <a:solidFill>
                  <a:schemeClr val="dk2"/>
                </a:solidFill>
                <a:latin typeface="Century Gothic"/>
                <a:ea typeface="Century Gothic"/>
                <a:cs typeface="Century Gothic"/>
                <a:sym typeface="Century Gothic"/>
              </a:defRPr>
            </a:lvl3pPr>
            <a:lvl4pPr marR="0" lvl="3" algn="l" rtl="0">
              <a:lnSpc>
                <a:spcPct val="115000"/>
              </a:lnSpc>
              <a:spcBef>
                <a:spcPts val="400"/>
              </a:spcBef>
              <a:spcAft>
                <a:spcPts val="0"/>
              </a:spcAft>
              <a:buClr>
                <a:schemeClr val="accent4"/>
              </a:buClr>
              <a:buSzPts val="2000"/>
              <a:buFont typeface="Arial"/>
              <a:buNone/>
              <a:defRPr sz="2000" b="0" i="0" u="none" strike="noStrike" cap="none">
                <a:solidFill>
                  <a:schemeClr val="dk2"/>
                </a:solidFill>
                <a:latin typeface="Century Gothic"/>
                <a:ea typeface="Century Gothic"/>
                <a:cs typeface="Century Gothic"/>
                <a:sym typeface="Century Gothic"/>
              </a:defRPr>
            </a:lvl4pPr>
            <a:lvl5pPr marR="0" lvl="4" algn="l" rtl="0">
              <a:lnSpc>
                <a:spcPct val="115000"/>
              </a:lnSpc>
              <a:spcBef>
                <a:spcPts val="400"/>
              </a:spcBef>
              <a:spcAft>
                <a:spcPts val="0"/>
              </a:spcAft>
              <a:buClr>
                <a:schemeClr val="accent5"/>
              </a:buClr>
              <a:buSzPts val="2000"/>
              <a:buFont typeface="Arial"/>
              <a:buNone/>
              <a:defRPr sz="2000" b="0" i="0" u="none" strike="noStrike" cap="none">
                <a:solidFill>
                  <a:schemeClr val="dk2"/>
                </a:solidFill>
                <a:latin typeface="Century Gothic"/>
                <a:ea typeface="Century Gothic"/>
                <a:cs typeface="Century Gothic"/>
                <a:sym typeface="Century Gothic"/>
              </a:defRPr>
            </a:lvl5pPr>
            <a:lvl6pPr marR="0" lvl="5" algn="l" rtl="0">
              <a:lnSpc>
                <a:spcPct val="115000"/>
              </a:lnSpc>
              <a:spcBef>
                <a:spcPts val="400"/>
              </a:spcBef>
              <a:spcAft>
                <a:spcPts val="0"/>
              </a:spcAft>
              <a:buClr>
                <a:schemeClr val="accent1"/>
              </a:buClr>
              <a:buSzPts val="2000"/>
              <a:buFont typeface="Arial"/>
              <a:buNone/>
              <a:defRPr sz="2000" b="0" i="0" u="none" strike="noStrike" cap="none">
                <a:solidFill>
                  <a:schemeClr val="dk2"/>
                </a:solidFill>
                <a:latin typeface="Century Gothic"/>
                <a:ea typeface="Century Gothic"/>
                <a:cs typeface="Century Gothic"/>
                <a:sym typeface="Century Gothic"/>
              </a:defRPr>
            </a:lvl6pPr>
            <a:lvl7pPr marR="0" lvl="6" algn="l" rtl="0">
              <a:lnSpc>
                <a:spcPct val="115000"/>
              </a:lnSpc>
              <a:spcBef>
                <a:spcPts val="400"/>
              </a:spcBef>
              <a:spcAft>
                <a:spcPts val="0"/>
              </a:spcAft>
              <a:buClr>
                <a:schemeClr val="accent2"/>
              </a:buClr>
              <a:buSzPts val="2000"/>
              <a:buFont typeface="Arial"/>
              <a:buNone/>
              <a:defRPr sz="2000" b="0" i="0" u="none" strike="noStrike" cap="none">
                <a:solidFill>
                  <a:schemeClr val="dk2"/>
                </a:solidFill>
                <a:latin typeface="Century Gothic"/>
                <a:ea typeface="Century Gothic"/>
                <a:cs typeface="Century Gothic"/>
                <a:sym typeface="Century Gothic"/>
              </a:defRPr>
            </a:lvl7pPr>
            <a:lvl8pPr marR="0" lvl="7" algn="l" rtl="0">
              <a:lnSpc>
                <a:spcPct val="115000"/>
              </a:lnSpc>
              <a:spcBef>
                <a:spcPts val="400"/>
              </a:spcBef>
              <a:spcAft>
                <a:spcPts val="0"/>
              </a:spcAft>
              <a:buClr>
                <a:schemeClr val="accent3"/>
              </a:buClr>
              <a:buSzPts val="2000"/>
              <a:buFont typeface="Arial"/>
              <a:buNone/>
              <a:defRPr sz="2000" b="0" i="0" u="none" strike="noStrike" cap="none">
                <a:solidFill>
                  <a:schemeClr val="dk2"/>
                </a:solidFill>
                <a:latin typeface="Century Gothic"/>
                <a:ea typeface="Century Gothic"/>
                <a:cs typeface="Century Gothic"/>
                <a:sym typeface="Century Gothic"/>
              </a:defRPr>
            </a:lvl8pPr>
            <a:lvl9pPr marR="0" lvl="8" algn="l" rtl="0">
              <a:lnSpc>
                <a:spcPct val="115000"/>
              </a:lnSpc>
              <a:spcBef>
                <a:spcPts val="400"/>
              </a:spcBef>
              <a:spcAft>
                <a:spcPts val="0"/>
              </a:spcAft>
              <a:buClr>
                <a:schemeClr val="accent4"/>
              </a:buClr>
              <a:buSzPts val="2000"/>
              <a:buFont typeface="Arial"/>
              <a:buNone/>
              <a:defRPr sz="2000" b="0" i="0" u="none" strike="noStrike" cap="none">
                <a:solidFill>
                  <a:schemeClr val="dk2"/>
                </a:solidFill>
                <a:latin typeface="Century Gothic"/>
                <a:ea typeface="Century Gothic"/>
                <a:cs typeface="Century Gothic"/>
                <a:sym typeface="Century Gothic"/>
              </a:defRPr>
            </a:lvl9pPr>
          </a:lstStyle>
          <a:p>
            <a:pPr lvl="0"/>
            <a:endParaRPr noProof="0">
              <a:sym typeface="Century Gothic"/>
            </a:endParaRPr>
          </a:p>
        </p:txBody>
      </p:sp>
      <p:sp>
        <p:nvSpPr>
          <p:cNvPr id="98" name="Google Shape;98;p10"/>
          <p:cNvSpPr txBox="1">
            <a:spLocks noGrp="1"/>
          </p:cNvSpPr>
          <p:nvPr>
            <p:ph type="body" idx="1"/>
          </p:nvPr>
        </p:nvSpPr>
        <p:spPr>
          <a:xfrm>
            <a:off x="956289" y="5656556"/>
            <a:ext cx="7244736" cy="401715"/>
          </a:xfrm>
          <a:prstGeom prst="rect">
            <a:avLst/>
          </a:prstGeom>
          <a:noFill/>
          <a:ln>
            <a:noFill/>
          </a:ln>
        </p:spPr>
        <p:txBody>
          <a:bodyPr spcFirstLastPara="1" anchor="ctr">
            <a:noAutofit/>
          </a:bodyPr>
          <a:lstStyle>
            <a:lvl1pPr marL="457200" lvl="0" indent="-228600" algn="ctr">
              <a:lnSpc>
                <a:spcPct val="115000"/>
              </a:lnSpc>
              <a:spcBef>
                <a:spcPts val="300"/>
              </a:spcBef>
              <a:spcAft>
                <a:spcPts val="0"/>
              </a:spcAft>
              <a:buSzPts val="1500"/>
              <a:buNone/>
              <a:defRPr sz="1500" cap="none">
                <a:solidFill>
                  <a:srgbClr val="FFFFFF"/>
                </a:solidFill>
              </a:defRPr>
            </a:lvl1pPr>
            <a:lvl2pPr marL="914400" lvl="1" indent="-228600" algn="l">
              <a:lnSpc>
                <a:spcPct val="115000"/>
              </a:lnSpc>
              <a:spcBef>
                <a:spcPts val="240"/>
              </a:spcBef>
              <a:spcAft>
                <a:spcPts val="0"/>
              </a:spcAft>
              <a:buSzPts val="1200"/>
              <a:buNone/>
              <a:defRPr sz="1200"/>
            </a:lvl2pPr>
            <a:lvl3pPr marL="1371600" lvl="2" indent="-228600" algn="l">
              <a:lnSpc>
                <a:spcPct val="115000"/>
              </a:lnSpc>
              <a:spcBef>
                <a:spcPts val="200"/>
              </a:spcBef>
              <a:spcAft>
                <a:spcPts val="0"/>
              </a:spcAft>
              <a:buSzPts val="1000"/>
              <a:buNone/>
              <a:defRPr sz="1000"/>
            </a:lvl3pPr>
            <a:lvl4pPr marL="1828800" lvl="3" indent="-228600" algn="l">
              <a:lnSpc>
                <a:spcPct val="115000"/>
              </a:lnSpc>
              <a:spcBef>
                <a:spcPts val="180"/>
              </a:spcBef>
              <a:spcAft>
                <a:spcPts val="0"/>
              </a:spcAft>
              <a:buSzPts val="900"/>
              <a:buNone/>
              <a:defRPr sz="900"/>
            </a:lvl4pPr>
            <a:lvl5pPr marL="2286000" lvl="4" indent="-228600" algn="l">
              <a:lnSpc>
                <a:spcPct val="115000"/>
              </a:lnSpc>
              <a:spcBef>
                <a:spcPts val="180"/>
              </a:spcBef>
              <a:spcAft>
                <a:spcPts val="0"/>
              </a:spcAft>
              <a:buSzPts val="900"/>
              <a:buNone/>
              <a:defRPr sz="900"/>
            </a:lvl5pPr>
            <a:lvl6pPr marL="2743200" lvl="5" indent="-228600" algn="l">
              <a:lnSpc>
                <a:spcPct val="115000"/>
              </a:lnSpc>
              <a:spcBef>
                <a:spcPts val="180"/>
              </a:spcBef>
              <a:spcAft>
                <a:spcPts val="0"/>
              </a:spcAft>
              <a:buSzPts val="900"/>
              <a:buNone/>
              <a:defRPr sz="900"/>
            </a:lvl6pPr>
            <a:lvl7pPr marL="3200400" lvl="6" indent="-228600" algn="l">
              <a:lnSpc>
                <a:spcPct val="115000"/>
              </a:lnSpc>
              <a:spcBef>
                <a:spcPts val="180"/>
              </a:spcBef>
              <a:spcAft>
                <a:spcPts val="0"/>
              </a:spcAft>
              <a:buSzPts val="900"/>
              <a:buNone/>
              <a:defRPr sz="900"/>
            </a:lvl7pPr>
            <a:lvl8pPr marL="3657600" lvl="7" indent="-228600" algn="l">
              <a:lnSpc>
                <a:spcPct val="115000"/>
              </a:lnSpc>
              <a:spcBef>
                <a:spcPts val="180"/>
              </a:spcBef>
              <a:spcAft>
                <a:spcPts val="0"/>
              </a:spcAft>
              <a:buSzPts val="900"/>
              <a:buNone/>
              <a:defRPr sz="900"/>
            </a:lvl8pPr>
            <a:lvl9pPr marL="4114800" lvl="8" indent="-228600" algn="l">
              <a:lnSpc>
                <a:spcPct val="115000"/>
              </a:lnSpc>
              <a:spcBef>
                <a:spcPts val="180"/>
              </a:spcBef>
              <a:spcAft>
                <a:spcPts val="0"/>
              </a:spcAft>
              <a:buSzPts val="900"/>
              <a:buNone/>
              <a:defRPr sz="900"/>
            </a:lvl9pPr>
          </a:lstStyle>
          <a:p>
            <a:endParaRPr/>
          </a:p>
        </p:txBody>
      </p:sp>
      <p:sp>
        <p:nvSpPr>
          <p:cNvPr id="99" name="Google Shape;99;p10"/>
          <p:cNvSpPr txBox="1">
            <a:spLocks noGrp="1"/>
          </p:cNvSpPr>
          <p:nvPr>
            <p:ph type="title"/>
          </p:nvPr>
        </p:nvSpPr>
        <p:spPr>
          <a:xfrm>
            <a:off x="914400" y="5105400"/>
            <a:ext cx="7328514" cy="523043"/>
          </a:xfrm>
          <a:prstGeom prst="rect">
            <a:avLst/>
          </a:prstGeom>
          <a:noFill/>
          <a:ln>
            <a:noFill/>
          </a:ln>
        </p:spPr>
        <p:txBody>
          <a:bodyPr spcFirstLastPara="1">
            <a:noAutofit/>
          </a:bodyPr>
          <a:lstStyle>
            <a:lvl1pPr lvl="0" algn="ctr">
              <a:lnSpc>
                <a:spcPct val="100000"/>
              </a:lnSpc>
              <a:spcBef>
                <a:spcPts val="0"/>
              </a:spcBef>
              <a:spcAft>
                <a:spcPts val="0"/>
              </a:spcAft>
              <a:buClr>
                <a:srgbClr val="02505C"/>
              </a:buClr>
              <a:buSzPts val="2000"/>
              <a:buFont typeface="Book Antiqua"/>
              <a:buNone/>
              <a:defRPr sz="2000" b="0">
                <a:solidFill>
                  <a:srgbClr val="025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91;p10">
            <a:extLst>
              <a:ext uri="{FF2B5EF4-FFF2-40B4-BE49-F238E27FC236}">
                <a16:creationId xmlns:a16="http://schemas.microsoft.com/office/drawing/2014/main" id="{C0ECAD8A-3452-6FCE-ABAD-290FE3FD143D}"/>
              </a:ext>
            </a:extLst>
          </p:cNvPr>
          <p:cNvSpPr txBox="1">
            <a:spLocks noGrp="1" noChangeArrowheads="1"/>
          </p:cNvSpPr>
          <p:nvPr>
            <p:ph type="dt" idx="10"/>
          </p:nvPr>
        </p:nvSpPr>
        <p:spPr/>
        <p:txBody>
          <a:bodyPr/>
          <a:lstStyle>
            <a:lvl1pPr>
              <a:defRPr/>
            </a:lvl1pPr>
          </a:lstStyle>
          <a:p>
            <a:pPr>
              <a:defRPr/>
            </a:pPr>
            <a:endParaRPr lang="en-US" altLang="en-US"/>
          </a:p>
        </p:txBody>
      </p:sp>
      <p:sp>
        <p:nvSpPr>
          <p:cNvPr id="12" name="Google Shape;92;p10">
            <a:extLst>
              <a:ext uri="{FF2B5EF4-FFF2-40B4-BE49-F238E27FC236}">
                <a16:creationId xmlns:a16="http://schemas.microsoft.com/office/drawing/2014/main" id="{0B1B42DB-13AB-E774-4B52-FA92F15E54E8}"/>
              </a:ext>
            </a:extLst>
          </p:cNvPr>
          <p:cNvSpPr txBox="1">
            <a:spLocks noGrp="1" noChangeArrowheads="1"/>
          </p:cNvSpPr>
          <p:nvPr>
            <p:ph type="sldNum" idx="11"/>
          </p:nvPr>
        </p:nvSpPr>
        <p:spPr/>
        <p:txBody>
          <a:bodyPr/>
          <a:lstStyle>
            <a:lvl1pPr>
              <a:defRPr smtClean="0"/>
            </a:lvl1pPr>
          </a:lstStyle>
          <a:p>
            <a:pPr>
              <a:defRPr/>
            </a:pPr>
            <a:fld id="{84218F3C-47CA-C24D-8E4C-B0BDE1E6FF8E}" type="slidenum">
              <a:rPr lang="en-US" altLang="en-US"/>
              <a:pPr>
                <a:defRPr/>
              </a:pPr>
              <a:t>‹#›</a:t>
            </a:fld>
            <a:endParaRPr lang="en-US" altLang="en-US"/>
          </a:p>
        </p:txBody>
      </p:sp>
      <p:sp>
        <p:nvSpPr>
          <p:cNvPr id="13" name="Google Shape;95;p10">
            <a:extLst>
              <a:ext uri="{FF2B5EF4-FFF2-40B4-BE49-F238E27FC236}">
                <a16:creationId xmlns:a16="http://schemas.microsoft.com/office/drawing/2014/main" id="{EF22CA76-1E4B-4ED0-9BD0-15895DEDD1BB}"/>
              </a:ext>
            </a:extLst>
          </p:cNvPr>
          <p:cNvSpPr txBox="1">
            <a:spLocks noGrp="1" noChangeArrowheads="1"/>
          </p:cNvSpPr>
          <p:nvPr>
            <p:ph type="ft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0451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Google Shape;10;p1">
            <a:extLst>
              <a:ext uri="{FF2B5EF4-FFF2-40B4-BE49-F238E27FC236}">
                <a16:creationId xmlns:a16="http://schemas.microsoft.com/office/drawing/2014/main" id="{799DB9D0-A913-5CA1-6A71-D69CE91124EE}"/>
              </a:ext>
            </a:extLst>
          </p:cNvPr>
          <p:cNvSpPr>
            <a:spLocks noChangeArrowheads="1"/>
          </p:cNvSpPr>
          <p:nvPr/>
        </p:nvSpPr>
        <p:spPr bwMode="auto">
          <a:xfrm>
            <a:off x="0" y="0"/>
            <a:ext cx="9144000" cy="6858000"/>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1027" name="Google Shape;11;p1">
            <a:extLst>
              <a:ext uri="{FF2B5EF4-FFF2-40B4-BE49-F238E27FC236}">
                <a16:creationId xmlns:a16="http://schemas.microsoft.com/office/drawing/2014/main" id="{F8A3A690-49BA-1862-8476-7CEB640C703B}"/>
              </a:ext>
            </a:extLst>
          </p:cNvPr>
          <p:cNvSpPr txBox="1">
            <a:spLocks noGrp="1" noChangeArrowheads="1"/>
          </p:cNvSpPr>
          <p:nvPr>
            <p:ph type="body" idx="1"/>
          </p:nvPr>
        </p:nvSpPr>
        <p:spPr bwMode="auto">
          <a:xfrm>
            <a:off x="447675" y="1490663"/>
            <a:ext cx="82296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12;p1">
            <a:extLst>
              <a:ext uri="{FF2B5EF4-FFF2-40B4-BE49-F238E27FC236}">
                <a16:creationId xmlns:a16="http://schemas.microsoft.com/office/drawing/2014/main" id="{658460B0-3DFF-38CE-0E9B-80EA5EDF331E}"/>
              </a:ext>
            </a:extLst>
          </p:cNvPr>
          <p:cNvSpPr txBox="1">
            <a:spLocks noGrp="1" noChangeArrowheads="1"/>
          </p:cNvSpPr>
          <p:nvPr>
            <p:ph type="dt" idx="10"/>
          </p:nvPr>
        </p:nvSpPr>
        <p:spPr bwMode="auto">
          <a:xfrm>
            <a:off x="457200" y="6356350"/>
            <a:ext cx="2133600" cy="365125"/>
          </a:xfrm>
          <a:prstGeom prst="rect">
            <a:avLst/>
          </a:prstGeom>
          <a:noFill/>
          <a:ln>
            <a:noFill/>
          </a:ln>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200">
                <a:solidFill>
                  <a:srgbClr val="564B3C"/>
                </a:solidFill>
                <a:latin typeface="Century Gothic" panose="020B0502020202020204" pitchFamily="34" charset="0"/>
                <a:sym typeface="Century Gothic" panose="020B0502020202020204" pitchFamily="34" charset="0"/>
              </a:defRPr>
            </a:lvl1pPr>
          </a:lstStyle>
          <a:p>
            <a:pPr>
              <a:defRPr/>
            </a:pPr>
            <a:endParaRPr lang="en-US" altLang="en-US"/>
          </a:p>
        </p:txBody>
      </p:sp>
      <p:sp>
        <p:nvSpPr>
          <p:cNvPr id="1029" name="Google Shape;13;p1">
            <a:extLst>
              <a:ext uri="{FF2B5EF4-FFF2-40B4-BE49-F238E27FC236}">
                <a16:creationId xmlns:a16="http://schemas.microsoft.com/office/drawing/2014/main" id="{937690F9-4EFA-A2FA-3601-116CF2113357}"/>
              </a:ext>
            </a:extLst>
          </p:cNvPr>
          <p:cNvSpPr txBox="1">
            <a:spLocks noGrp="1" noChangeArrowheads="1"/>
          </p:cNvSpPr>
          <p:nvPr>
            <p:ph type="ftr" idx="11"/>
          </p:nvPr>
        </p:nvSpPr>
        <p:spPr bwMode="auto">
          <a:xfrm>
            <a:off x="3124200" y="6356350"/>
            <a:ext cx="28956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ctr" eaLnBrk="1" hangingPunct="1">
              <a:buClr>
                <a:srgbClr val="000000"/>
              </a:buClr>
              <a:buSzPts val="1400"/>
              <a:buFont typeface="Arial" panose="020B0604020202020204" pitchFamily="34" charset="0"/>
              <a:buNone/>
              <a:defRPr sz="1200">
                <a:solidFill>
                  <a:srgbClr val="564B3C"/>
                </a:solidFill>
                <a:latin typeface="Century Gothic" panose="020B0502020202020204" pitchFamily="34" charset="0"/>
                <a:sym typeface="Century Gothic" panose="020B0502020202020204" pitchFamily="34" charset="0"/>
              </a:defRPr>
            </a:lvl1pPr>
          </a:lstStyle>
          <a:p>
            <a:pPr>
              <a:defRPr/>
            </a:pPr>
            <a:endParaRPr lang="en-US" altLang="en-US"/>
          </a:p>
        </p:txBody>
      </p:sp>
      <p:sp>
        <p:nvSpPr>
          <p:cNvPr id="1030" name="Google Shape;14;p1">
            <a:extLst>
              <a:ext uri="{FF2B5EF4-FFF2-40B4-BE49-F238E27FC236}">
                <a16:creationId xmlns:a16="http://schemas.microsoft.com/office/drawing/2014/main" id="{5E37F63D-FC42-5105-6A11-550D6B2783A8}"/>
              </a:ext>
            </a:extLst>
          </p:cNvPr>
          <p:cNvSpPr txBox="1">
            <a:spLocks noGrp="1" noChangeArrowheads="1"/>
          </p:cNvSpPr>
          <p:nvPr>
            <p:ph type="sldNum" idx="12"/>
          </p:nvPr>
        </p:nvSpPr>
        <p:spPr bwMode="auto">
          <a:xfrm>
            <a:off x="6553200" y="6356350"/>
            <a:ext cx="21336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r" eaLnBrk="1" hangingPunct="1">
              <a:buClr>
                <a:srgbClr val="000000"/>
              </a:buClr>
              <a:buSzPts val="1200"/>
              <a:buFont typeface="Arial" panose="020B0604020202020204" pitchFamily="34" charset="0"/>
              <a:buNone/>
              <a:defRPr sz="1200" smtClean="0">
                <a:solidFill>
                  <a:srgbClr val="564B3C"/>
                </a:solidFill>
                <a:latin typeface="Century Gothic" panose="020B0502020202020204" pitchFamily="34" charset="0"/>
                <a:sym typeface="Century Gothic" panose="020B0502020202020204" pitchFamily="34" charset="0"/>
              </a:defRPr>
            </a:lvl1pPr>
          </a:lstStyle>
          <a:p>
            <a:pPr>
              <a:defRPr/>
            </a:pPr>
            <a:fld id="{7CAE5B54-54FB-A146-8572-87E21B108084}" type="slidenum">
              <a:rPr lang="en-US" altLang="en-US"/>
              <a:pPr>
                <a:defRPr/>
              </a:pPr>
              <a:t>‹#›</a:t>
            </a:fld>
            <a:endParaRPr lang="en-US" altLang="en-US"/>
          </a:p>
        </p:txBody>
      </p:sp>
      <p:sp>
        <p:nvSpPr>
          <p:cNvPr id="1031" name="Google Shape;15;p1">
            <a:extLst>
              <a:ext uri="{FF2B5EF4-FFF2-40B4-BE49-F238E27FC236}">
                <a16:creationId xmlns:a16="http://schemas.microsoft.com/office/drawing/2014/main" id="{9FB51EFE-8FD8-6E10-29B5-55701343A0C9}"/>
              </a:ext>
            </a:extLst>
          </p:cNvPr>
          <p:cNvSpPr>
            <a:spLocks noChangeArrowheads="1"/>
          </p:cNvSpPr>
          <p:nvPr/>
        </p:nvSpPr>
        <p:spPr bwMode="auto">
          <a:xfrm>
            <a:off x="274638" y="277813"/>
            <a:ext cx="8594725" cy="1325562"/>
          </a:xfrm>
          <a:prstGeom prst="rect">
            <a:avLst/>
          </a:prstGeom>
          <a:solidFill>
            <a:srgbClr val="FFFFFF">
              <a:alpha val="81960"/>
            </a:srgbClr>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1032" name="Google Shape;16;p1">
            <a:extLst>
              <a:ext uri="{FF2B5EF4-FFF2-40B4-BE49-F238E27FC236}">
                <a16:creationId xmlns:a16="http://schemas.microsoft.com/office/drawing/2014/main" id="{D46ACADF-D59E-3D52-7026-C9810B0EAA19}"/>
              </a:ext>
            </a:extLst>
          </p:cNvPr>
          <p:cNvSpPr>
            <a:spLocks noChangeArrowheads="1"/>
          </p:cNvSpPr>
          <p:nvPr/>
        </p:nvSpPr>
        <p:spPr bwMode="auto">
          <a:xfrm>
            <a:off x="373063" y="373063"/>
            <a:ext cx="8380412" cy="1117600"/>
          </a:xfrm>
          <a:prstGeom prst="rect">
            <a:avLst/>
          </a:prstGeom>
          <a:solidFill>
            <a:srgbClr val="FFFFFF"/>
          </a:solidFill>
          <a:ln>
            <a:noFill/>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defRPr/>
            </a:pPr>
            <a:endParaRPr lang="en-US" altLang="en-US" sz="1800">
              <a:solidFill>
                <a:srgbClr val="FFFFFF"/>
              </a:solidFill>
              <a:latin typeface="Century Gothic" panose="020B0502020202020204" pitchFamily="34" charset="0"/>
              <a:sym typeface="Century Gothic" panose="020B0502020202020204" pitchFamily="34" charset="0"/>
            </a:endParaRPr>
          </a:p>
        </p:txBody>
      </p:sp>
      <p:sp>
        <p:nvSpPr>
          <p:cNvPr id="1033" name="Google Shape;17;p1">
            <a:extLst>
              <a:ext uri="{FF2B5EF4-FFF2-40B4-BE49-F238E27FC236}">
                <a16:creationId xmlns:a16="http://schemas.microsoft.com/office/drawing/2014/main" id="{1A2FB9FB-C64D-9718-932D-4D36252006BE}"/>
              </a:ext>
            </a:extLst>
          </p:cNvPr>
          <p:cNvSpPr txBox="1">
            <a:spLocks noGrp="1" noChangeArrowheads="1"/>
          </p:cNvSpPr>
          <p:nvPr>
            <p:ph type="title"/>
          </p:nvPr>
        </p:nvSpPr>
        <p:spPr bwMode="auto">
          <a:xfrm>
            <a:off x="433388" y="277813"/>
            <a:ext cx="8259762"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85" r:id="rId4"/>
    <p:sldLayoutId id="2147483686" r:id="rId5"/>
    <p:sldLayoutId id="2147483687" r:id="rId6"/>
    <p:sldLayoutId id="2147483692" r:id="rId7"/>
    <p:sldLayoutId id="2147483693" r:id="rId8"/>
    <p:sldLayoutId id="2147483694" r:id="rId9"/>
    <p:sldLayoutId id="2147483688" r:id="rId10"/>
    <p:sldLayoutId id="2147483695"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ook.org.uk/topics/relationships/" TargetMode="External"/><Relationship Id="rId7" Type="http://schemas.openxmlformats.org/officeDocument/2006/relationships/hyperlink" Target="http://www.relate.org.uk/relationship-help/help-children-and-young-peopl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youngminds.org.uk" TargetMode="External"/><Relationship Id="rId5" Type="http://schemas.openxmlformats.org/officeDocument/2006/relationships/hyperlink" Target="http://www.childline.org.uk" TargetMode="External"/><Relationship Id="rId4" Type="http://schemas.openxmlformats.org/officeDocument/2006/relationships/hyperlink" Target="https://respectnotfear.co.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students smiling&#10;&#10;Description automatically generated with low confidence">
            <a:extLst>
              <a:ext uri="{FF2B5EF4-FFF2-40B4-BE49-F238E27FC236}">
                <a16:creationId xmlns:a16="http://schemas.microsoft.com/office/drawing/2014/main" id="{2E0F197E-7245-8BE2-FE2D-AACDF259B8AD}"/>
              </a:ext>
            </a:extLst>
          </p:cNvPr>
          <p:cNvPicPr>
            <a:picLocks noChangeAspect="1"/>
          </p:cNvPicPr>
          <p:nvPr/>
        </p:nvPicPr>
        <p:blipFill rotWithShape="1">
          <a:blip r:embed="rId3"/>
          <a:srcRect l="7919" r="2907"/>
          <a:stretch/>
        </p:blipFill>
        <p:spPr>
          <a:xfrm>
            <a:off x="-30110" y="0"/>
            <a:ext cx="9174110" cy="6857999"/>
          </a:xfrm>
          <a:prstGeom prst="rect">
            <a:avLst/>
          </a:prstGeom>
        </p:spPr>
      </p:pic>
      <p:sp>
        <p:nvSpPr>
          <p:cNvPr id="14338" name="Google Shape;120;p13">
            <a:extLst>
              <a:ext uri="{FF2B5EF4-FFF2-40B4-BE49-F238E27FC236}">
                <a16:creationId xmlns:a16="http://schemas.microsoft.com/office/drawing/2014/main" id="{5FA31CA9-6396-ACD4-B220-8006F400960B}"/>
              </a:ext>
            </a:extLst>
          </p:cNvPr>
          <p:cNvSpPr>
            <a:spLocks noChangeArrowheads="1"/>
          </p:cNvSpPr>
          <p:nvPr/>
        </p:nvSpPr>
        <p:spPr bwMode="auto">
          <a:xfrm>
            <a:off x="-30109" y="0"/>
            <a:ext cx="9174110" cy="6858000"/>
          </a:xfrm>
          <a:prstGeom prst="rect">
            <a:avLst/>
          </a:prstGeom>
          <a:solidFill>
            <a:srgbClr val="E84C18">
              <a:alpha val="62352"/>
            </a:srgbClr>
          </a:solidFill>
          <a:ln w="9525">
            <a:solidFill>
              <a:schemeClr val="bg2"/>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dirty="0"/>
          </a:p>
        </p:txBody>
      </p:sp>
      <p:sp>
        <p:nvSpPr>
          <p:cNvPr id="14340" name="Google Shape;122;p13">
            <a:extLst>
              <a:ext uri="{FF2B5EF4-FFF2-40B4-BE49-F238E27FC236}">
                <a16:creationId xmlns:a16="http://schemas.microsoft.com/office/drawing/2014/main" id="{4ADC9F4C-2012-4145-5BBC-0FAD4AC020AF}"/>
              </a:ext>
            </a:extLst>
          </p:cNvPr>
          <p:cNvSpPr txBox="1">
            <a:spLocks noChangeArrowheads="1"/>
          </p:cNvSpPr>
          <p:nvPr/>
        </p:nvSpPr>
        <p:spPr bwMode="auto">
          <a:xfrm>
            <a:off x="441325" y="1882775"/>
            <a:ext cx="82613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5000"/>
              </a:lnSpc>
            </a:pPr>
            <a:r>
              <a:rPr lang="en-US" altLang="en-US" sz="5300" b="1" dirty="0">
                <a:solidFill>
                  <a:srgbClr val="FFFFFF"/>
                </a:solidFill>
                <a:latin typeface="Roboto" panose="02000000000000000000" pitchFamily="2" charset="0"/>
                <a:sym typeface="Roboto" panose="02000000000000000000" pitchFamily="2" charset="0"/>
              </a:rPr>
              <a:t>Relationships </a:t>
            </a:r>
            <a:r>
              <a:rPr lang="en-US" altLang="en-US" sz="5300" b="1">
                <a:solidFill>
                  <a:srgbClr val="FFFFFF"/>
                </a:solidFill>
                <a:latin typeface="Roboto" panose="02000000000000000000" pitchFamily="2" charset="0"/>
                <a:sym typeface="Roboto" panose="02000000000000000000" pitchFamily="2" charset="0"/>
              </a:rPr>
              <a:t>and Values</a:t>
            </a:r>
            <a:br>
              <a:rPr lang="en-US" altLang="en-US" sz="5300" b="1" dirty="0">
                <a:solidFill>
                  <a:srgbClr val="FFFFFF"/>
                </a:solidFill>
                <a:latin typeface="Roboto" panose="02000000000000000000" pitchFamily="2" charset="0"/>
                <a:sym typeface="Roboto" panose="02000000000000000000" pitchFamily="2" charset="0"/>
              </a:rPr>
            </a:br>
            <a:r>
              <a:rPr lang="en-US" altLang="en-US" sz="3700" dirty="0">
                <a:solidFill>
                  <a:srgbClr val="FFFFFF"/>
                </a:solidFill>
                <a:latin typeface="Roboto Light" panose="02000000000000000000" pitchFamily="2" charset="0"/>
                <a:sym typeface="Roboto Light" panose="02000000000000000000" pitchFamily="2" charset="0"/>
              </a:rPr>
              <a:t>Lesson 2</a:t>
            </a:r>
            <a:endParaRPr lang="en-US" altLang="en-US" sz="4100" dirty="0">
              <a:solidFill>
                <a:srgbClr val="FFFFFF"/>
              </a:solidFill>
              <a:latin typeface="Roboto" panose="02000000000000000000" pitchFamily="2" charset="0"/>
              <a:sym typeface="Roboto"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54;p18">
            <a:extLst>
              <a:ext uri="{FF2B5EF4-FFF2-40B4-BE49-F238E27FC236}">
                <a16:creationId xmlns:a16="http://schemas.microsoft.com/office/drawing/2014/main" id="{887067F6-29AA-47E0-85E9-2089D1CC7039}"/>
              </a:ext>
            </a:extLst>
          </p:cNvPr>
          <p:cNvSpPr txBox="1">
            <a:spLocks noGrp="1" noChangeArrowheads="1"/>
          </p:cNvSpPr>
          <p:nvPr>
            <p:ph type="title"/>
          </p:nvPr>
        </p:nvSpPr>
        <p:spPr>
          <a:xfrm>
            <a:off x="442119" y="292561"/>
            <a:ext cx="8259762" cy="1039812"/>
          </a:xfrm>
        </p:spPr>
        <p:txBody>
          <a:bodyPr/>
          <a:lstStyle/>
          <a:p>
            <a:pPr eaLnBrk="1" hangingPunct="1">
              <a:spcBef>
                <a:spcPct val="0"/>
              </a:spcBef>
              <a:spcAft>
                <a:spcPct val="0"/>
              </a:spcAft>
              <a:buClr>
                <a:srgbClr val="02505C"/>
              </a:buClr>
              <a:buSzPts val="3500"/>
              <a:buFont typeface="Book Antiqua" panose="02040602050305030304" pitchFamily="18" charset="0"/>
              <a:buNone/>
            </a:pPr>
            <a:r>
              <a:rPr lang="en-US" altLang="en-US" sz="3500" dirty="0">
                <a:latin typeface="Roboto Medium" panose="02000000000000000000" pitchFamily="2" charset="0"/>
                <a:cs typeface="Roboto Medium" panose="02000000000000000000" pitchFamily="2" charset="0"/>
                <a:sym typeface="Roboto Medium" panose="02000000000000000000" pitchFamily="2" charset="0"/>
              </a:rPr>
              <a:t>Rights</a:t>
            </a:r>
          </a:p>
        </p:txBody>
      </p:sp>
      <p:sp>
        <p:nvSpPr>
          <p:cNvPr id="2" name="TextBox 1">
            <a:extLst>
              <a:ext uri="{FF2B5EF4-FFF2-40B4-BE49-F238E27FC236}">
                <a16:creationId xmlns:a16="http://schemas.microsoft.com/office/drawing/2014/main" id="{64B0C192-E880-C281-B369-8FD3407BC16A}"/>
              </a:ext>
            </a:extLst>
          </p:cNvPr>
          <p:cNvSpPr txBox="1"/>
          <p:nvPr/>
        </p:nvSpPr>
        <p:spPr>
          <a:xfrm>
            <a:off x="442120" y="1827043"/>
            <a:ext cx="3889324" cy="3231654"/>
          </a:xfrm>
          <a:prstGeom prst="rect">
            <a:avLst/>
          </a:prstGeom>
          <a:solidFill>
            <a:schemeClr val="accent1"/>
          </a:solidFill>
        </p:spPr>
        <p:txBody>
          <a:bodyPr wrap="square" rtlCol="0">
            <a:spAutoFit/>
          </a:bodyPr>
          <a:lstStyle/>
          <a:p>
            <a:pPr algn="ctr"/>
            <a:r>
              <a:rPr lang="en-GB" sz="2000" b="1" dirty="0">
                <a:solidFill>
                  <a:schemeClr val="bg1"/>
                </a:solidFill>
                <a:latin typeface="Roboto" panose="02000000000000000000" pitchFamily="2" charset="0"/>
                <a:ea typeface="Roboto" panose="02000000000000000000" pitchFamily="2" charset="0"/>
              </a:rPr>
              <a:t>Article 12 </a:t>
            </a:r>
            <a:r>
              <a:rPr lang="en-GB" sz="2000" dirty="0">
                <a:solidFill>
                  <a:schemeClr val="bg1"/>
                </a:solidFill>
                <a:latin typeface="Roboto" panose="02000000000000000000" pitchFamily="2" charset="0"/>
                <a:ea typeface="Roboto" panose="02000000000000000000" pitchFamily="2" charset="0"/>
              </a:rPr>
              <a:t>(respect for the views</a:t>
            </a:r>
            <a:br>
              <a:rPr lang="en-GB" sz="2000" dirty="0">
                <a:solidFill>
                  <a:schemeClr val="bg1"/>
                </a:solidFill>
                <a:latin typeface="Roboto" panose="02000000000000000000" pitchFamily="2" charset="0"/>
                <a:ea typeface="Roboto" panose="02000000000000000000" pitchFamily="2" charset="0"/>
              </a:rPr>
            </a:br>
            <a:r>
              <a:rPr lang="en-GB" sz="2000" dirty="0">
                <a:solidFill>
                  <a:schemeClr val="bg1"/>
                </a:solidFill>
                <a:latin typeface="Roboto" panose="02000000000000000000" pitchFamily="2" charset="0"/>
                <a:ea typeface="Roboto" panose="02000000000000000000" pitchFamily="2" charset="0"/>
              </a:rPr>
              <a:t>of the child)</a:t>
            </a:r>
          </a:p>
          <a:p>
            <a:pPr algn="ctr"/>
            <a:br>
              <a:rPr lang="en-GB" sz="2000" dirty="0">
                <a:solidFill>
                  <a:schemeClr val="bg1"/>
                </a:solidFill>
                <a:latin typeface="Roboto" panose="02000000000000000000" pitchFamily="2" charset="0"/>
                <a:ea typeface="Roboto" panose="02000000000000000000" pitchFamily="2" charset="0"/>
              </a:rPr>
            </a:br>
            <a:r>
              <a:rPr lang="en-GB" sz="2000" dirty="0">
                <a:solidFill>
                  <a:schemeClr val="bg1"/>
                </a:solidFill>
                <a:latin typeface="Roboto" panose="02000000000000000000" pitchFamily="2" charset="0"/>
                <a:ea typeface="Roboto" panose="02000000000000000000" pitchFamily="2" charset="0"/>
              </a:rPr>
              <a:t>Every child has the right to express their views, feelings and wishes in all matters affecting them, and to have their views considered and taken seriously. This right applies at all times…</a:t>
            </a:r>
          </a:p>
          <a:p>
            <a:endParaRPr lang="en-US" sz="2400" dirty="0">
              <a:solidFill>
                <a:schemeClr val="bg1"/>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2C3052DA-6C0E-D7B5-84D8-370E53D82043}"/>
              </a:ext>
            </a:extLst>
          </p:cNvPr>
          <p:cNvSpPr txBox="1"/>
          <p:nvPr/>
        </p:nvSpPr>
        <p:spPr>
          <a:xfrm>
            <a:off x="4812557" y="1813173"/>
            <a:ext cx="3889324" cy="4154984"/>
          </a:xfrm>
          <a:prstGeom prst="rect">
            <a:avLst/>
          </a:prstGeom>
          <a:solidFill>
            <a:schemeClr val="accent1"/>
          </a:solidFill>
        </p:spPr>
        <p:txBody>
          <a:bodyPr wrap="square" rtlCol="0">
            <a:spAutoFit/>
          </a:bodyPr>
          <a:lstStyle/>
          <a:p>
            <a:pPr algn="ctr"/>
            <a:r>
              <a:rPr lang="en-GB" sz="2000" b="1" dirty="0">
                <a:solidFill>
                  <a:schemeClr val="bg1"/>
                </a:solidFill>
                <a:latin typeface="Roboto" panose="02000000000000000000" pitchFamily="2" charset="0"/>
                <a:ea typeface="Roboto" panose="02000000000000000000" pitchFamily="2" charset="0"/>
              </a:rPr>
              <a:t>Article 17 </a:t>
            </a:r>
            <a:r>
              <a:rPr lang="en-GB" sz="2000" dirty="0">
                <a:solidFill>
                  <a:schemeClr val="bg1"/>
                </a:solidFill>
                <a:latin typeface="Roboto" panose="02000000000000000000" pitchFamily="2" charset="0"/>
                <a:ea typeface="Roboto" panose="02000000000000000000" pitchFamily="2" charset="0"/>
              </a:rPr>
              <a:t>(access to information from the media)</a:t>
            </a:r>
          </a:p>
          <a:p>
            <a:pPr algn="ctr"/>
            <a:br>
              <a:rPr lang="en-GB" sz="2000" dirty="0">
                <a:solidFill>
                  <a:schemeClr val="bg1"/>
                </a:solidFill>
                <a:latin typeface="Roboto" panose="02000000000000000000" pitchFamily="2" charset="0"/>
                <a:ea typeface="Roboto" panose="02000000000000000000" pitchFamily="2" charset="0"/>
              </a:rPr>
            </a:br>
            <a:r>
              <a:rPr lang="en-GB" sz="2000" dirty="0">
                <a:solidFill>
                  <a:schemeClr val="bg1"/>
                </a:solidFill>
                <a:latin typeface="Roboto" panose="02000000000000000000" pitchFamily="2" charset="0"/>
                <a:ea typeface="Roboto" panose="02000000000000000000" pitchFamily="2" charset="0"/>
              </a:rPr>
              <a:t>Every child has the right to reliable information from a variety of sources, and governments should encourage the media to provide information that children can understand. Governments must help protect children from materials that could harm them. </a:t>
            </a:r>
          </a:p>
          <a:p>
            <a:endParaRPr lang="en-US" sz="24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1721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7;p17">
            <a:extLst>
              <a:ext uri="{FF2B5EF4-FFF2-40B4-BE49-F238E27FC236}">
                <a16:creationId xmlns:a16="http://schemas.microsoft.com/office/drawing/2014/main" id="{FABFABA6-0585-8FEE-8662-31F9144A42E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059" t="11263" r="11151" b="11855"/>
          <a:stretch>
            <a:fillRect/>
          </a:stretch>
        </p:blipFill>
        <p:spPr bwMode="auto">
          <a:xfrm>
            <a:off x="628650" y="353218"/>
            <a:ext cx="7886700"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48;p17">
            <a:extLst>
              <a:ext uri="{FF2B5EF4-FFF2-40B4-BE49-F238E27FC236}">
                <a16:creationId xmlns:a16="http://schemas.microsoft.com/office/drawing/2014/main" id="{DB4E5A2A-D50A-EC02-8981-78B565E9F8B3}"/>
              </a:ext>
            </a:extLst>
          </p:cNvPr>
          <p:cNvSpPr txBox="1">
            <a:spLocks noChangeArrowheads="1"/>
          </p:cNvSpPr>
          <p:nvPr/>
        </p:nvSpPr>
        <p:spPr>
          <a:xfrm>
            <a:off x="1722639" y="2682484"/>
            <a:ext cx="5353665" cy="1039813"/>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buClr>
                <a:srgbClr val="02505C"/>
              </a:buClr>
              <a:buSzPts val="3500"/>
              <a:buFont typeface="Book Antiqua" panose="02040602050305030304" pitchFamily="18" charset="0"/>
              <a:buNone/>
            </a:pPr>
            <a:r>
              <a:rPr lang="en-US" altLang="en-US" sz="2800" kern="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rPr>
              <a:t>How can young people change the way the media represents relationships and/or </a:t>
            </a:r>
            <a:r>
              <a:rPr lang="en-US" altLang="en-US" sz="2800" kern="0" dirty="0" err="1">
                <a:solidFill>
                  <a:srgbClr val="E94D19"/>
                </a:solidFill>
                <a:latin typeface="Roboto Medium" panose="02000000000000000000" pitchFamily="2" charset="0"/>
                <a:cs typeface="Roboto Medium" panose="02000000000000000000" pitchFamily="2" charset="0"/>
                <a:sym typeface="Roboto Medium" panose="02000000000000000000" pitchFamily="2" charset="0"/>
              </a:rPr>
              <a:t>minimise</a:t>
            </a:r>
            <a:r>
              <a:rPr lang="en-US" altLang="en-US" sz="2800" kern="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rPr>
              <a:t> the influence of negative representations?</a:t>
            </a:r>
          </a:p>
        </p:txBody>
      </p:sp>
    </p:spTree>
    <p:extLst>
      <p:ext uri="{BB962C8B-B14F-4D97-AF65-F5344CB8AC3E}">
        <p14:creationId xmlns:p14="http://schemas.microsoft.com/office/powerpoint/2010/main" val="3286557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4;p18">
            <a:extLst>
              <a:ext uri="{FF2B5EF4-FFF2-40B4-BE49-F238E27FC236}">
                <a16:creationId xmlns:a16="http://schemas.microsoft.com/office/drawing/2014/main" id="{002EC010-795F-4189-E609-681921C43833}"/>
              </a:ext>
            </a:extLst>
          </p:cNvPr>
          <p:cNvSpPr txBox="1">
            <a:spLocks noChangeArrowheads="1"/>
          </p:cNvSpPr>
          <p:nvPr/>
        </p:nvSpPr>
        <p:spPr>
          <a:xfrm>
            <a:off x="433388" y="277813"/>
            <a:ext cx="8259762" cy="1039812"/>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buClr>
                <a:srgbClr val="02505C"/>
              </a:buClr>
              <a:buSzPts val="3500"/>
              <a:buFont typeface="Book Antiqua" panose="02040602050305030304" pitchFamily="18" charset="0"/>
              <a:buNone/>
            </a:pPr>
            <a:r>
              <a:rPr lang="en-US" altLang="en-US" sz="35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Agents for change examples</a:t>
            </a:r>
          </a:p>
        </p:txBody>
      </p:sp>
      <p:sp>
        <p:nvSpPr>
          <p:cNvPr id="4" name="Rounded Rectangle 3">
            <a:extLst>
              <a:ext uri="{FF2B5EF4-FFF2-40B4-BE49-F238E27FC236}">
                <a16:creationId xmlns:a16="http://schemas.microsoft.com/office/drawing/2014/main" id="{4B6CACF4-4EDE-5E8D-E811-8242A1542809}"/>
              </a:ext>
            </a:extLst>
          </p:cNvPr>
          <p:cNvSpPr/>
          <p:nvPr/>
        </p:nvSpPr>
        <p:spPr>
          <a:xfrm>
            <a:off x="613416" y="1973928"/>
            <a:ext cx="2374492" cy="1833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Roboto" panose="02000000000000000000" pitchFamily="2" charset="0"/>
                <a:ea typeface="Roboto" panose="02000000000000000000" pitchFamily="2" charset="0"/>
              </a:rPr>
              <a:t>Filter negative content on social media</a:t>
            </a:r>
          </a:p>
        </p:txBody>
      </p:sp>
      <p:sp>
        <p:nvSpPr>
          <p:cNvPr id="5" name="Rounded Rectangle 4">
            <a:extLst>
              <a:ext uri="{FF2B5EF4-FFF2-40B4-BE49-F238E27FC236}">
                <a16:creationId xmlns:a16="http://schemas.microsoft.com/office/drawing/2014/main" id="{D1890E82-CAB5-2E89-89C3-AEE1FB9A5165}"/>
              </a:ext>
            </a:extLst>
          </p:cNvPr>
          <p:cNvSpPr/>
          <p:nvPr/>
        </p:nvSpPr>
        <p:spPr>
          <a:xfrm>
            <a:off x="3377381" y="1973928"/>
            <a:ext cx="2374492" cy="1833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Roboto" panose="02000000000000000000" pitchFamily="2" charset="0"/>
                <a:ea typeface="Roboto" panose="02000000000000000000" pitchFamily="2" charset="0"/>
              </a:rPr>
              <a:t>Give feedback to media </a:t>
            </a:r>
            <a:r>
              <a:rPr lang="en-US" sz="1800" dirty="0" err="1">
                <a:latin typeface="Roboto" panose="02000000000000000000" pitchFamily="2" charset="0"/>
                <a:ea typeface="Roboto" panose="02000000000000000000" pitchFamily="2" charset="0"/>
              </a:rPr>
              <a:t>organisations</a:t>
            </a:r>
            <a:endParaRPr lang="en-US" sz="1800" dirty="0">
              <a:latin typeface="Roboto" panose="02000000000000000000" pitchFamily="2" charset="0"/>
              <a:ea typeface="Roboto" panose="02000000000000000000" pitchFamily="2" charset="0"/>
            </a:endParaRPr>
          </a:p>
        </p:txBody>
      </p:sp>
      <p:sp>
        <p:nvSpPr>
          <p:cNvPr id="6" name="Rounded Rectangle 5">
            <a:extLst>
              <a:ext uri="{FF2B5EF4-FFF2-40B4-BE49-F238E27FC236}">
                <a16:creationId xmlns:a16="http://schemas.microsoft.com/office/drawing/2014/main" id="{20E7DB45-9504-0313-45D3-CB3C1F275052}"/>
              </a:ext>
            </a:extLst>
          </p:cNvPr>
          <p:cNvSpPr/>
          <p:nvPr/>
        </p:nvSpPr>
        <p:spPr>
          <a:xfrm>
            <a:off x="6141346" y="1973928"/>
            <a:ext cx="2374492" cy="1833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Roboto" panose="02000000000000000000" pitchFamily="2" charset="0"/>
                <a:ea typeface="Roboto" panose="02000000000000000000" pitchFamily="2" charset="0"/>
              </a:rPr>
              <a:t>Reflect regularly on your own values around relationships</a:t>
            </a:r>
          </a:p>
        </p:txBody>
      </p:sp>
      <p:sp>
        <p:nvSpPr>
          <p:cNvPr id="7" name="Rounded Rectangle 6">
            <a:extLst>
              <a:ext uri="{FF2B5EF4-FFF2-40B4-BE49-F238E27FC236}">
                <a16:creationId xmlns:a16="http://schemas.microsoft.com/office/drawing/2014/main" id="{CC5AEA02-5051-1F0F-EDA0-AB046903AD38}"/>
              </a:ext>
            </a:extLst>
          </p:cNvPr>
          <p:cNvSpPr/>
          <p:nvPr/>
        </p:nvSpPr>
        <p:spPr>
          <a:xfrm>
            <a:off x="613416" y="4080489"/>
            <a:ext cx="2374492" cy="1833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latin typeface="Roboto" panose="02000000000000000000" pitchFamily="2" charset="0"/>
                <a:ea typeface="Roboto" panose="02000000000000000000" pitchFamily="2" charset="0"/>
              </a:rPr>
              <a:t>Recognise</a:t>
            </a:r>
            <a:r>
              <a:rPr lang="en-US" sz="1800" dirty="0">
                <a:latin typeface="Roboto" panose="02000000000000000000" pitchFamily="2" charset="0"/>
                <a:ea typeface="Roboto" panose="02000000000000000000" pitchFamily="2" charset="0"/>
              </a:rPr>
              <a:t> stereotypes and challenge them</a:t>
            </a:r>
          </a:p>
        </p:txBody>
      </p:sp>
      <p:sp>
        <p:nvSpPr>
          <p:cNvPr id="8" name="Rounded Rectangle 7">
            <a:extLst>
              <a:ext uri="{FF2B5EF4-FFF2-40B4-BE49-F238E27FC236}">
                <a16:creationId xmlns:a16="http://schemas.microsoft.com/office/drawing/2014/main" id="{2A64EE97-3E7A-4985-74AF-B3925B904147}"/>
              </a:ext>
            </a:extLst>
          </p:cNvPr>
          <p:cNvSpPr/>
          <p:nvPr/>
        </p:nvSpPr>
        <p:spPr>
          <a:xfrm>
            <a:off x="3377381" y="4080489"/>
            <a:ext cx="2374492" cy="1833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Roboto" panose="02000000000000000000" pitchFamily="2" charset="0"/>
                <a:ea typeface="Roboto" panose="02000000000000000000" pitchFamily="2" charset="0"/>
              </a:rPr>
              <a:t>Take breaks from the media</a:t>
            </a:r>
          </a:p>
        </p:txBody>
      </p:sp>
      <p:sp>
        <p:nvSpPr>
          <p:cNvPr id="9" name="Rounded Rectangle 8">
            <a:extLst>
              <a:ext uri="{FF2B5EF4-FFF2-40B4-BE49-F238E27FC236}">
                <a16:creationId xmlns:a16="http://schemas.microsoft.com/office/drawing/2014/main" id="{0C5B232D-C0BE-EA08-B4D7-DD5190343A8F}"/>
              </a:ext>
            </a:extLst>
          </p:cNvPr>
          <p:cNvSpPr/>
          <p:nvPr/>
        </p:nvSpPr>
        <p:spPr>
          <a:xfrm>
            <a:off x="6141346" y="4080489"/>
            <a:ext cx="2374492" cy="1833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Roboto" panose="02000000000000000000" pitchFamily="2" charset="0"/>
                <a:ea typeface="Roboto" panose="02000000000000000000" pitchFamily="2" charset="0"/>
              </a:rPr>
              <a:t>Accept and celebrate diversity - learn more about relationship challenges facing particularly groups.</a:t>
            </a:r>
          </a:p>
        </p:txBody>
      </p:sp>
    </p:spTree>
    <p:extLst>
      <p:ext uri="{BB962C8B-B14F-4D97-AF65-F5344CB8AC3E}">
        <p14:creationId xmlns:p14="http://schemas.microsoft.com/office/powerpoint/2010/main" val="87125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54;p18">
            <a:extLst>
              <a:ext uri="{FF2B5EF4-FFF2-40B4-BE49-F238E27FC236}">
                <a16:creationId xmlns:a16="http://schemas.microsoft.com/office/drawing/2014/main" id="{887067F6-29AA-47E0-85E9-2089D1CC7039}"/>
              </a:ext>
            </a:extLst>
          </p:cNvPr>
          <p:cNvSpPr txBox="1">
            <a:spLocks noGrp="1" noChangeArrowheads="1"/>
          </p:cNvSpPr>
          <p:nvPr>
            <p:ph type="title"/>
          </p:nvPr>
        </p:nvSpPr>
        <p:spPr>
          <a:xfrm>
            <a:off x="433388" y="277813"/>
            <a:ext cx="8259762" cy="1039812"/>
          </a:xfrm>
        </p:spPr>
        <p:txBody>
          <a:bodyPr/>
          <a:lstStyle/>
          <a:p>
            <a:pPr eaLnBrk="1" hangingPunct="1">
              <a:spcBef>
                <a:spcPct val="0"/>
              </a:spcBef>
              <a:spcAft>
                <a:spcPct val="0"/>
              </a:spcAft>
              <a:buClr>
                <a:srgbClr val="02505C"/>
              </a:buClr>
              <a:buSzPts val="3500"/>
              <a:buFont typeface="Book Antiqua" panose="02040602050305030304" pitchFamily="18" charset="0"/>
              <a:buNone/>
            </a:pPr>
            <a:r>
              <a:rPr lang="en-US" altLang="en-US" sz="3500" dirty="0">
                <a:latin typeface="Roboto Medium" panose="02000000000000000000" pitchFamily="2" charset="0"/>
                <a:cs typeface="Roboto Medium" panose="02000000000000000000" pitchFamily="2" charset="0"/>
                <a:sym typeface="Roboto Medium" panose="02000000000000000000" pitchFamily="2" charset="0"/>
              </a:rPr>
              <a:t>Pledges</a:t>
            </a:r>
          </a:p>
        </p:txBody>
      </p:sp>
      <p:pic>
        <p:nvPicPr>
          <p:cNvPr id="4" name="Picture 3" descr="Shape, square&#10;&#10;Description automatically generated">
            <a:extLst>
              <a:ext uri="{FF2B5EF4-FFF2-40B4-BE49-F238E27FC236}">
                <a16:creationId xmlns:a16="http://schemas.microsoft.com/office/drawing/2014/main" id="{8309D41B-BED7-B331-C4FE-7F8EFABCB0A1}"/>
              </a:ext>
            </a:extLst>
          </p:cNvPr>
          <p:cNvPicPr>
            <a:picLocks noChangeAspect="1"/>
          </p:cNvPicPr>
          <p:nvPr/>
        </p:nvPicPr>
        <p:blipFill>
          <a:blip r:embed="rId3"/>
          <a:stretch>
            <a:fillRect/>
          </a:stretch>
        </p:blipFill>
        <p:spPr>
          <a:xfrm>
            <a:off x="1479550" y="1602476"/>
            <a:ext cx="6184900" cy="4584700"/>
          </a:xfrm>
          <a:prstGeom prst="rect">
            <a:avLst/>
          </a:prstGeom>
        </p:spPr>
      </p:pic>
    </p:spTree>
    <p:extLst>
      <p:ext uri="{BB962C8B-B14F-4D97-AF65-F5344CB8AC3E}">
        <p14:creationId xmlns:p14="http://schemas.microsoft.com/office/powerpoint/2010/main" val="3624333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Google Shape;147;p17">
            <a:extLst>
              <a:ext uri="{FF2B5EF4-FFF2-40B4-BE49-F238E27FC236}">
                <a16:creationId xmlns:a16="http://schemas.microsoft.com/office/drawing/2014/main" id="{DB43C70B-0C03-3E43-132B-91F20F97D49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059" t="11263" r="11151" b="11855"/>
          <a:stretch>
            <a:fillRect/>
          </a:stretch>
        </p:blipFill>
        <p:spPr bwMode="auto">
          <a:xfrm>
            <a:off x="774700" y="279399"/>
            <a:ext cx="7886700"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Google Shape;148;p17">
            <a:extLst>
              <a:ext uri="{FF2B5EF4-FFF2-40B4-BE49-F238E27FC236}">
                <a16:creationId xmlns:a16="http://schemas.microsoft.com/office/drawing/2014/main" id="{1F676524-12CC-32C2-F9D0-CE0DEF8EEED6}"/>
              </a:ext>
            </a:extLst>
          </p:cNvPr>
          <p:cNvSpPr txBox="1">
            <a:spLocks noGrp="1" noChangeArrowheads="1"/>
          </p:cNvSpPr>
          <p:nvPr>
            <p:ph type="title"/>
          </p:nvPr>
        </p:nvSpPr>
        <p:spPr>
          <a:xfrm>
            <a:off x="1895167" y="3130242"/>
            <a:ext cx="5353665" cy="1039813"/>
          </a:xfrm>
        </p:spPr>
        <p:txBody>
          <a:bodyPr/>
          <a:lstStyle/>
          <a:p>
            <a:pPr eaLnBrk="1" hangingPunct="1">
              <a:spcBef>
                <a:spcPct val="0"/>
              </a:spcBef>
              <a:spcAft>
                <a:spcPct val="0"/>
              </a:spcAft>
              <a:buClr>
                <a:srgbClr val="02505C"/>
              </a:buClr>
              <a:buSzPts val="3500"/>
              <a:buFont typeface="Book Antiqua" panose="02040602050305030304" pitchFamily="18" charset="0"/>
              <a:buNone/>
            </a:pPr>
            <a:r>
              <a:rPr lang="en-US" altLang="en-US" sz="400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rPr>
              <a:t>How does the media influence young people’s views about relationships?</a:t>
            </a:r>
          </a:p>
        </p:txBody>
      </p:sp>
    </p:spTree>
    <p:extLst>
      <p:ext uri="{BB962C8B-B14F-4D97-AF65-F5344CB8AC3E}">
        <p14:creationId xmlns:p14="http://schemas.microsoft.com/office/powerpoint/2010/main" val="45839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Google Shape;212;p25">
            <a:extLst>
              <a:ext uri="{FF2B5EF4-FFF2-40B4-BE49-F238E27FC236}">
                <a16:creationId xmlns:a16="http://schemas.microsoft.com/office/drawing/2014/main" id="{7BD1FB72-2BE4-72A5-ACBF-6961277283F1}"/>
              </a:ext>
            </a:extLst>
          </p:cNvPr>
          <p:cNvSpPr txBox="1">
            <a:spLocks noGrp="1" noChangeArrowheads="1"/>
          </p:cNvSpPr>
          <p:nvPr>
            <p:ph type="title"/>
          </p:nvPr>
        </p:nvSpPr>
        <p:spPr>
          <a:xfrm>
            <a:off x="433388" y="49213"/>
            <a:ext cx="8259762" cy="1039812"/>
          </a:xfrm>
        </p:spPr>
        <p:txBody>
          <a:bodyPr/>
          <a:lstStyle/>
          <a:p>
            <a:pPr eaLnBrk="1" hangingPunct="1">
              <a:spcBef>
                <a:spcPct val="0"/>
              </a:spcBef>
              <a:spcAft>
                <a:spcPct val="0"/>
              </a:spcAft>
              <a:buClr>
                <a:srgbClr val="02505C"/>
              </a:buClr>
              <a:buSzPts val="3500"/>
              <a:buFont typeface="Book Antiqua" panose="02040602050305030304" pitchFamily="18" charset="0"/>
              <a:buNone/>
            </a:pPr>
            <a:r>
              <a:rPr lang="en-US" altLang="en-US" sz="3500">
                <a:latin typeface="Roboto Medium" panose="02000000000000000000" pitchFamily="2" charset="0"/>
                <a:cs typeface="Roboto Medium" panose="02000000000000000000" pitchFamily="2" charset="0"/>
                <a:sym typeface="Roboto Medium" panose="02000000000000000000" pitchFamily="2" charset="0"/>
              </a:rPr>
              <a:t>Need to know more?</a:t>
            </a:r>
          </a:p>
        </p:txBody>
      </p:sp>
      <p:sp>
        <p:nvSpPr>
          <p:cNvPr id="213" name="Google Shape;213;p25">
            <a:extLst>
              <a:ext uri="{FF2B5EF4-FFF2-40B4-BE49-F238E27FC236}">
                <a16:creationId xmlns:a16="http://schemas.microsoft.com/office/drawing/2014/main" id="{360109B9-38F6-7E82-953B-285C2861362E}"/>
              </a:ext>
            </a:extLst>
          </p:cNvPr>
          <p:cNvSpPr txBox="1">
            <a:spLocks noGrp="1"/>
          </p:cNvSpPr>
          <p:nvPr>
            <p:ph type="body" idx="1"/>
          </p:nvPr>
        </p:nvSpPr>
        <p:spPr>
          <a:xfrm>
            <a:off x="457200" y="1012825"/>
            <a:ext cx="8229600" cy="5372100"/>
          </a:xfrm>
        </p:spPr>
        <p:txBody>
          <a:bodyPr bIns="45700"/>
          <a:lstStyle/>
          <a:p>
            <a:pPr marL="514350" indent="-311150" eaLnBrk="1" fontAlgn="auto" hangingPunct="1">
              <a:spcBef>
                <a:spcPts val="408"/>
              </a:spcBef>
              <a:buSzPts val="1300"/>
              <a:buFont typeface="Roboto Light"/>
              <a:buChar char="★"/>
              <a:defRPr/>
            </a:pPr>
            <a:r>
              <a:rPr lang="en-US">
                <a:solidFill>
                  <a:schemeClr val="dk2"/>
                </a:solidFill>
              </a:rPr>
              <a:t>Brook: provide advice on relationships, and on sexual health and wellbeing</a:t>
            </a:r>
            <a:endParaRPr>
              <a:solidFill>
                <a:schemeClr val="dk2"/>
              </a:solidFill>
            </a:endParaRPr>
          </a:p>
          <a:p>
            <a:pPr indent="0" eaLnBrk="1" fontAlgn="auto" hangingPunct="1">
              <a:spcBef>
                <a:spcPts val="408"/>
              </a:spcBef>
              <a:buFont typeface="Roboto Light"/>
              <a:buNone/>
              <a:defRPr/>
            </a:pPr>
            <a:r>
              <a:rPr lang="en-US" b="1" u="sng">
                <a:solidFill>
                  <a:srgbClr val="E84C18"/>
                </a:solidFill>
                <a:latin typeface="Roboto"/>
                <a:ea typeface="Roboto"/>
                <a:cs typeface="Roboto"/>
                <a:sym typeface="Roboto"/>
                <a:hlinkClick r:id="rId3"/>
              </a:rPr>
              <a:t>www.brook.org/topics/relationships</a:t>
            </a:r>
            <a:r>
              <a:rPr lang="en-US" b="1">
                <a:solidFill>
                  <a:srgbClr val="E84C18"/>
                </a:solidFill>
                <a:latin typeface="Roboto"/>
                <a:ea typeface="Roboto"/>
                <a:cs typeface="Roboto"/>
                <a:sym typeface="Roboto"/>
              </a:rPr>
              <a:t> </a:t>
            </a:r>
            <a:endParaRPr b="1">
              <a:solidFill>
                <a:srgbClr val="E84C18"/>
              </a:solidFill>
              <a:latin typeface="Roboto"/>
              <a:ea typeface="Roboto"/>
              <a:cs typeface="Roboto"/>
              <a:sym typeface="Roboto"/>
            </a:endParaRPr>
          </a:p>
          <a:p>
            <a:pPr indent="0" eaLnBrk="1" fontAlgn="auto" hangingPunct="1">
              <a:spcBef>
                <a:spcPts val="408"/>
              </a:spcBef>
              <a:buFont typeface="Roboto Light"/>
              <a:buNone/>
              <a:defRPr/>
            </a:pPr>
            <a:endParaRPr b="1">
              <a:solidFill>
                <a:srgbClr val="E84C18"/>
              </a:solidFill>
              <a:latin typeface="Roboto"/>
              <a:ea typeface="Roboto"/>
              <a:cs typeface="Roboto"/>
              <a:sym typeface="Roboto"/>
            </a:endParaRPr>
          </a:p>
          <a:p>
            <a:pPr marL="514350" indent="-311150" eaLnBrk="1" fontAlgn="auto" hangingPunct="1">
              <a:spcBef>
                <a:spcPts val="408"/>
              </a:spcBef>
              <a:buSzPts val="1300"/>
              <a:buFont typeface="Roboto Light"/>
              <a:buChar char="★"/>
              <a:defRPr/>
            </a:pPr>
            <a:r>
              <a:rPr lang="en-US">
                <a:solidFill>
                  <a:schemeClr val="dk2"/>
                </a:solidFill>
              </a:rPr>
              <a:t>Respect not Fear: website for young people about healthy relationships</a:t>
            </a:r>
            <a:endParaRPr>
              <a:solidFill>
                <a:schemeClr val="dk2"/>
              </a:solidFill>
            </a:endParaRPr>
          </a:p>
          <a:p>
            <a:pPr marL="514350" indent="0" eaLnBrk="1" fontAlgn="auto" hangingPunct="1">
              <a:spcBef>
                <a:spcPts val="408"/>
              </a:spcBef>
              <a:buFont typeface="Roboto Light"/>
              <a:buNone/>
              <a:defRPr/>
            </a:pPr>
            <a:r>
              <a:rPr lang="en-US" b="1" u="sng">
                <a:solidFill>
                  <a:srgbClr val="E84C18"/>
                </a:solidFill>
                <a:latin typeface="Roboto"/>
                <a:ea typeface="Roboto"/>
                <a:cs typeface="Roboto"/>
                <a:sym typeface="Roboto"/>
                <a:hlinkClick r:id="rId4"/>
              </a:rPr>
              <a:t>respectnotfear.co.uk</a:t>
            </a:r>
            <a:r>
              <a:rPr lang="en-US" b="1">
                <a:solidFill>
                  <a:srgbClr val="E84C18"/>
                </a:solidFill>
                <a:latin typeface="Roboto"/>
                <a:ea typeface="Roboto"/>
                <a:cs typeface="Roboto"/>
                <a:sym typeface="Roboto"/>
              </a:rPr>
              <a:t> </a:t>
            </a:r>
            <a:endParaRPr b="1">
              <a:solidFill>
                <a:srgbClr val="E84C18"/>
              </a:solidFill>
              <a:latin typeface="Roboto"/>
              <a:ea typeface="Roboto"/>
              <a:cs typeface="Roboto"/>
              <a:sym typeface="Roboto"/>
            </a:endParaRPr>
          </a:p>
          <a:p>
            <a:pPr marL="514350" indent="0" eaLnBrk="1" fontAlgn="auto" hangingPunct="1">
              <a:spcBef>
                <a:spcPts val="408"/>
              </a:spcBef>
              <a:buFont typeface="Roboto Light"/>
              <a:buNone/>
              <a:defRPr/>
            </a:pPr>
            <a:endParaRPr b="1">
              <a:solidFill>
                <a:srgbClr val="E84C18"/>
              </a:solidFill>
              <a:latin typeface="Roboto"/>
              <a:ea typeface="Roboto"/>
              <a:cs typeface="Roboto"/>
              <a:sym typeface="Roboto"/>
            </a:endParaRPr>
          </a:p>
          <a:p>
            <a:pPr marL="514350" indent="-311150" eaLnBrk="1" fontAlgn="auto" hangingPunct="1">
              <a:spcBef>
                <a:spcPts val="408"/>
              </a:spcBef>
              <a:buSzPts val="1300"/>
              <a:buFont typeface="Roboto Light"/>
              <a:buChar char="★"/>
              <a:defRPr/>
            </a:pPr>
            <a:r>
              <a:rPr lang="en-US">
                <a:solidFill>
                  <a:schemeClr val="dk2"/>
                </a:solidFill>
              </a:rPr>
              <a:t>Childline: a free, confidential service for children and young people under 19 to talk about any issue they need to.</a:t>
            </a:r>
            <a:endParaRPr>
              <a:solidFill>
                <a:schemeClr val="dk2"/>
              </a:solidFill>
            </a:endParaRPr>
          </a:p>
          <a:p>
            <a:pPr marL="0" indent="514350" eaLnBrk="1" fontAlgn="auto" hangingPunct="1">
              <a:spcBef>
                <a:spcPts val="408"/>
              </a:spcBef>
              <a:buFont typeface="Roboto Light"/>
              <a:buNone/>
              <a:defRPr/>
            </a:pPr>
            <a:r>
              <a:rPr lang="en-US" b="1" u="sng">
                <a:solidFill>
                  <a:srgbClr val="E84C18"/>
                </a:solidFill>
                <a:latin typeface="Roboto"/>
                <a:ea typeface="Roboto"/>
                <a:cs typeface="Roboto"/>
                <a:sym typeface="Roboto"/>
                <a:hlinkClick r:id="rId5"/>
              </a:rPr>
              <a:t>www.childline.org.uk</a:t>
            </a:r>
            <a:r>
              <a:rPr lang="en-US" b="1">
                <a:solidFill>
                  <a:srgbClr val="E84C18"/>
                </a:solidFill>
                <a:latin typeface="Roboto"/>
                <a:ea typeface="Roboto"/>
                <a:cs typeface="Roboto"/>
                <a:sym typeface="Roboto"/>
              </a:rPr>
              <a:t> </a:t>
            </a:r>
            <a:endParaRPr b="1">
              <a:solidFill>
                <a:srgbClr val="E84C18"/>
              </a:solidFill>
              <a:latin typeface="Roboto"/>
              <a:ea typeface="Roboto"/>
              <a:cs typeface="Roboto"/>
              <a:sym typeface="Roboto"/>
            </a:endParaRPr>
          </a:p>
          <a:p>
            <a:pPr marL="0" indent="457200" eaLnBrk="1" fontAlgn="auto" hangingPunct="1">
              <a:spcBef>
                <a:spcPts val="408"/>
              </a:spcBef>
              <a:buFont typeface="Roboto Light"/>
              <a:buNone/>
              <a:defRPr/>
            </a:pPr>
            <a:endParaRPr b="1">
              <a:solidFill>
                <a:srgbClr val="E84C18"/>
              </a:solidFill>
              <a:latin typeface="Roboto"/>
              <a:ea typeface="Roboto"/>
              <a:cs typeface="Roboto"/>
              <a:sym typeface="Roboto"/>
            </a:endParaRPr>
          </a:p>
          <a:p>
            <a:pPr marL="514350" indent="-311150" eaLnBrk="1" fontAlgn="auto" hangingPunct="1">
              <a:spcBef>
                <a:spcPts val="408"/>
              </a:spcBef>
              <a:buSzPts val="1300"/>
              <a:buFont typeface="Roboto Light"/>
              <a:buChar char="★"/>
              <a:defRPr/>
            </a:pPr>
            <a:r>
              <a:rPr lang="en-US">
                <a:solidFill>
                  <a:schemeClr val="dk2"/>
                </a:solidFill>
              </a:rPr>
              <a:t>Young Minds: information about mental health and wellbeing</a:t>
            </a:r>
            <a:endParaRPr>
              <a:solidFill>
                <a:schemeClr val="dk2"/>
              </a:solidFill>
            </a:endParaRPr>
          </a:p>
          <a:p>
            <a:pPr marL="514350" indent="0" eaLnBrk="1" fontAlgn="auto" hangingPunct="1">
              <a:spcBef>
                <a:spcPts val="408"/>
              </a:spcBef>
              <a:buFont typeface="Roboto Light"/>
              <a:buNone/>
              <a:defRPr/>
            </a:pPr>
            <a:r>
              <a:rPr lang="en-US" b="1" u="sng">
                <a:solidFill>
                  <a:srgbClr val="E84C18"/>
                </a:solidFill>
                <a:latin typeface="Roboto"/>
                <a:ea typeface="Roboto"/>
                <a:cs typeface="Roboto"/>
                <a:sym typeface="Roboto"/>
                <a:hlinkClick r:id="rId6"/>
              </a:rPr>
              <a:t>www.youngminds.org.uk</a:t>
            </a:r>
            <a:endParaRPr>
              <a:solidFill>
                <a:schemeClr val="dk2"/>
              </a:solidFill>
            </a:endParaRPr>
          </a:p>
          <a:p>
            <a:pPr marL="0" indent="0" eaLnBrk="1" fontAlgn="auto" hangingPunct="1">
              <a:spcBef>
                <a:spcPts val="408"/>
              </a:spcBef>
              <a:buFont typeface="Roboto Light"/>
              <a:buNone/>
              <a:defRPr/>
            </a:pPr>
            <a:endParaRPr>
              <a:solidFill>
                <a:schemeClr val="dk2"/>
              </a:solidFill>
            </a:endParaRPr>
          </a:p>
          <a:p>
            <a:pPr marL="514350" indent="-311150" eaLnBrk="1" fontAlgn="auto" hangingPunct="1">
              <a:spcBef>
                <a:spcPts val="408"/>
              </a:spcBef>
              <a:buSzPts val="1300"/>
              <a:buFont typeface="Roboto Light"/>
              <a:buChar char="★"/>
              <a:defRPr/>
            </a:pPr>
            <a:r>
              <a:rPr lang="en-US">
                <a:solidFill>
                  <a:schemeClr val="dk2"/>
                </a:solidFill>
              </a:rPr>
              <a:t>Relate: relationships support and counselling</a:t>
            </a:r>
            <a:endParaRPr>
              <a:solidFill>
                <a:schemeClr val="dk2"/>
              </a:solidFill>
            </a:endParaRPr>
          </a:p>
          <a:p>
            <a:pPr marL="514350" indent="0" eaLnBrk="1" fontAlgn="auto" hangingPunct="1">
              <a:spcBef>
                <a:spcPts val="408"/>
              </a:spcBef>
              <a:buFont typeface="Roboto Light"/>
              <a:buNone/>
              <a:defRPr/>
            </a:pPr>
            <a:r>
              <a:rPr lang="en-US" b="1" u="sng">
                <a:solidFill>
                  <a:srgbClr val="E84C18"/>
                </a:solidFill>
                <a:latin typeface="Roboto"/>
                <a:ea typeface="Roboto"/>
                <a:cs typeface="Roboto"/>
                <a:sym typeface="Roboto"/>
                <a:hlinkClick r:id="rId7"/>
              </a:rPr>
              <a:t>www.relate.org.uk/relationship-help/help-children-and-young-people</a:t>
            </a:r>
            <a:r>
              <a:rPr lang="en-US" b="1">
                <a:solidFill>
                  <a:srgbClr val="E84C18"/>
                </a:solidFill>
                <a:latin typeface="Roboto"/>
                <a:ea typeface="Roboto"/>
                <a:cs typeface="Roboto"/>
                <a:sym typeface="Roboto"/>
              </a:rPr>
              <a:t> </a:t>
            </a:r>
            <a:endParaRPr b="1">
              <a:solidFill>
                <a:srgbClr val="E84C18"/>
              </a:solidFill>
              <a:latin typeface="Roboto"/>
              <a:ea typeface="Roboto"/>
              <a:cs typeface="Roboto"/>
              <a:sym typeface="Roboto"/>
            </a:endParaRPr>
          </a:p>
          <a:p>
            <a:pPr marL="514350" indent="0" eaLnBrk="1" fontAlgn="auto" hangingPunct="1">
              <a:spcBef>
                <a:spcPts val="408"/>
              </a:spcBef>
              <a:buFont typeface="Roboto Light"/>
              <a:buNone/>
              <a:defRPr/>
            </a:pPr>
            <a:r>
              <a:rPr lang="en-US">
                <a:solidFill>
                  <a:schemeClr val="dk2"/>
                </a:solidFill>
              </a:rPr>
              <a:t>  </a:t>
            </a:r>
            <a:endParaRPr>
              <a:solidFill>
                <a:schemeClr val="dk2"/>
              </a:solidFill>
            </a:endParaRPr>
          </a:p>
          <a:p>
            <a:pPr marL="514350" indent="0" eaLnBrk="1" fontAlgn="auto" hangingPunct="1">
              <a:spcBef>
                <a:spcPts val="408"/>
              </a:spcBef>
              <a:buFont typeface="Roboto Light"/>
              <a:buNone/>
              <a:defRPr/>
            </a:pPr>
            <a:endParaRPr b="1">
              <a:solidFill>
                <a:srgbClr val="E84C18"/>
              </a:solidFill>
              <a:latin typeface="Roboto"/>
              <a:ea typeface="Roboto"/>
              <a:cs typeface="Roboto"/>
              <a:sym typeface="Roboto"/>
            </a:endParaRPr>
          </a:p>
          <a:p>
            <a:pPr marL="514350" indent="0" eaLnBrk="1" fontAlgn="auto" hangingPunct="1">
              <a:spcBef>
                <a:spcPts val="408"/>
              </a:spcBef>
              <a:buFont typeface="Roboto Light"/>
              <a:buNone/>
              <a:defRPr/>
            </a:pPr>
            <a:endParaRPr>
              <a:solidFill>
                <a:schemeClr val="dk2"/>
              </a:solidFill>
            </a:endParaRPr>
          </a:p>
          <a:p>
            <a:pPr marL="514350" indent="0" eaLnBrk="1" fontAlgn="auto" hangingPunct="1">
              <a:spcBef>
                <a:spcPts val="408"/>
              </a:spcBef>
              <a:buFont typeface="Roboto Light"/>
              <a:buNone/>
              <a:defRPr/>
            </a:pPr>
            <a:endParaRPr b="1">
              <a:solidFill>
                <a:srgbClr val="E84C18"/>
              </a:solidFill>
              <a:latin typeface="Roboto"/>
              <a:ea typeface="Roboto"/>
              <a:cs typeface="Roboto"/>
              <a:sym typeface="Roboto"/>
            </a:endParaRPr>
          </a:p>
          <a:p>
            <a:pPr marL="514350" indent="0" eaLnBrk="1" fontAlgn="auto" hangingPunct="1">
              <a:spcBef>
                <a:spcPts val="408"/>
              </a:spcBef>
              <a:buFont typeface="Roboto Light"/>
              <a:buNone/>
              <a:defRPr/>
            </a:pPr>
            <a:endParaRPr b="1">
              <a:solidFill>
                <a:srgbClr val="E84C18"/>
              </a:solidFill>
              <a:latin typeface="Roboto"/>
              <a:ea typeface="Roboto"/>
              <a:cs typeface="Roboto"/>
              <a:sym typeface="Roboto"/>
            </a:endParaRPr>
          </a:p>
          <a:p>
            <a:pPr marL="514350" indent="0" eaLnBrk="1" fontAlgn="auto" hangingPunct="1">
              <a:spcBef>
                <a:spcPts val="408"/>
              </a:spcBef>
              <a:buClr>
                <a:schemeClr val="dk1"/>
              </a:buClr>
              <a:buFont typeface="Arial"/>
              <a:buNone/>
              <a:defRPr/>
            </a:pPr>
            <a:endParaRPr b="1">
              <a:solidFill>
                <a:srgbClr val="E84C18"/>
              </a:solidFill>
              <a:latin typeface="Roboto"/>
              <a:ea typeface="Roboto"/>
              <a:cs typeface="Roboto"/>
              <a:sym typeface="Roboto"/>
            </a:endParaRPr>
          </a:p>
          <a:p>
            <a:pPr marL="514350" indent="0" eaLnBrk="1" fontAlgn="auto" hangingPunct="1">
              <a:spcBef>
                <a:spcPts val="408"/>
              </a:spcBef>
              <a:buClr>
                <a:schemeClr val="dk1"/>
              </a:buClr>
              <a:buFont typeface="Arial"/>
              <a:buNone/>
              <a:defRPr/>
            </a:pPr>
            <a:endParaRPr b="1">
              <a:solidFill>
                <a:srgbClr val="E84C18"/>
              </a:solidFill>
              <a:latin typeface="Roboto"/>
              <a:ea typeface="Roboto"/>
              <a:cs typeface="Roboto"/>
              <a:sym typeface="Roboto"/>
            </a:endParaRPr>
          </a:p>
          <a:p>
            <a:pPr marL="514350" indent="0" eaLnBrk="1" fontAlgn="auto" hangingPunct="1">
              <a:spcBef>
                <a:spcPts val="408"/>
              </a:spcBef>
              <a:buFont typeface="Roboto Light"/>
              <a:buNone/>
              <a:defRPr/>
            </a:pPr>
            <a:endParaRPr b="1">
              <a:solidFill>
                <a:srgbClr val="E84C18"/>
              </a:solidFill>
              <a:latin typeface="Roboto"/>
              <a:ea typeface="Roboto"/>
              <a:cs typeface="Roboto"/>
              <a:sym typeface="Roboto"/>
            </a:endParaRPr>
          </a:p>
          <a:p>
            <a:pPr marL="514350" indent="0" eaLnBrk="1" fontAlgn="auto" hangingPunct="1">
              <a:spcBef>
                <a:spcPts val="408"/>
              </a:spcBef>
              <a:buFont typeface="Roboto Light"/>
              <a:buNone/>
              <a:defRPr/>
            </a:pPr>
            <a:endParaRPr>
              <a:solidFill>
                <a:schemeClr val="dk2"/>
              </a:solidFill>
            </a:endParaRPr>
          </a:p>
          <a:p>
            <a:pPr marL="0" indent="0" eaLnBrk="1" fontAlgn="auto" hangingPunct="1">
              <a:spcBef>
                <a:spcPts val="408"/>
              </a:spcBef>
              <a:buFont typeface="Roboto Light"/>
              <a:buNone/>
              <a:defRPr/>
            </a:pPr>
            <a:endParaRPr>
              <a:solidFill>
                <a:schemeClr val="dk2"/>
              </a:solidFill>
            </a:endParaRPr>
          </a:p>
          <a:p>
            <a:pPr marL="514350" indent="0" eaLnBrk="1" fontAlgn="auto" hangingPunct="1">
              <a:spcBef>
                <a:spcPts val="408"/>
              </a:spcBef>
              <a:buFont typeface="Roboto Light"/>
              <a:buNone/>
              <a:defRPr/>
            </a:pPr>
            <a:endParaRPr>
              <a:solidFill>
                <a:schemeClr val="dk2"/>
              </a:solidFill>
            </a:endParaRPr>
          </a:p>
          <a:p>
            <a:pPr marL="0" indent="0" eaLnBrk="1" fontAlgn="auto" hangingPunct="1">
              <a:spcBef>
                <a:spcPts val="408"/>
              </a:spcBef>
              <a:buFont typeface="Roboto Light"/>
              <a:buNone/>
              <a:defRPr/>
            </a:pPr>
            <a:endParaRPr>
              <a:solidFill>
                <a:schemeClr val="dk2"/>
              </a:solidFill>
            </a:endParaRPr>
          </a:p>
          <a:p>
            <a:pPr marL="514350" indent="0" eaLnBrk="1" fontAlgn="auto" hangingPunct="1">
              <a:spcBef>
                <a:spcPts val="408"/>
              </a:spcBef>
              <a:buFont typeface="Roboto Light"/>
              <a:buNone/>
              <a:defRPr/>
            </a:pP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Google Shape;127;p14">
            <a:extLst>
              <a:ext uri="{FF2B5EF4-FFF2-40B4-BE49-F238E27FC236}">
                <a16:creationId xmlns:a16="http://schemas.microsoft.com/office/drawing/2014/main" id="{1B2D7467-38D9-8160-9B45-79FF542851E8}"/>
              </a:ext>
            </a:extLst>
          </p:cNvPr>
          <p:cNvSpPr txBox="1">
            <a:spLocks noGrp="1" noChangeArrowheads="1"/>
          </p:cNvSpPr>
          <p:nvPr>
            <p:ph type="title"/>
          </p:nvPr>
        </p:nvSpPr>
        <p:spPr>
          <a:xfrm>
            <a:off x="433388" y="277813"/>
            <a:ext cx="8259762" cy="1039812"/>
          </a:xfrm>
        </p:spPr>
        <p:txBody>
          <a:bodyPr/>
          <a:lstStyle/>
          <a:p>
            <a:pPr eaLnBrk="1" hangingPunct="1">
              <a:spcBef>
                <a:spcPct val="0"/>
              </a:spcBef>
              <a:spcAft>
                <a:spcPct val="0"/>
              </a:spcAft>
              <a:buClr>
                <a:srgbClr val="02505C"/>
              </a:buClr>
              <a:buSzPts val="3500"/>
              <a:buFont typeface="Book Antiqua" panose="02040602050305030304" pitchFamily="18" charset="0"/>
              <a:buNone/>
            </a:pPr>
            <a:r>
              <a:rPr lang="en-US" altLang="en-US" sz="3500">
                <a:latin typeface="Roboto Medium" panose="02000000000000000000" pitchFamily="2" charset="0"/>
                <a:cs typeface="Roboto Medium" panose="02000000000000000000" pitchFamily="2" charset="0"/>
                <a:sym typeface="Roboto Medium" panose="02000000000000000000" pitchFamily="2" charset="0"/>
              </a:rPr>
              <a:t>Objectives and outcomes</a:t>
            </a:r>
          </a:p>
        </p:txBody>
      </p:sp>
      <p:sp>
        <p:nvSpPr>
          <p:cNvPr id="128" name="Google Shape;128;p14">
            <a:extLst>
              <a:ext uri="{FF2B5EF4-FFF2-40B4-BE49-F238E27FC236}">
                <a16:creationId xmlns:a16="http://schemas.microsoft.com/office/drawing/2014/main" id="{8606B888-6C55-9E29-FCA3-E04EFE50D343}"/>
              </a:ext>
            </a:extLst>
          </p:cNvPr>
          <p:cNvSpPr txBox="1">
            <a:spLocks noGrp="1"/>
          </p:cNvSpPr>
          <p:nvPr>
            <p:ph type="body" idx="1"/>
          </p:nvPr>
        </p:nvSpPr>
        <p:spPr>
          <a:xfrm>
            <a:off x="447675" y="1490663"/>
            <a:ext cx="8229600" cy="4375150"/>
          </a:xfrm>
        </p:spPr>
        <p:txBody>
          <a:bodyPr bIns="45700"/>
          <a:lstStyle/>
          <a:p>
            <a:pPr marL="114300" indent="0" eaLnBrk="1" fontAlgn="auto" hangingPunct="1">
              <a:spcBef>
                <a:spcPts val="0"/>
              </a:spcBef>
              <a:buSzPts val="2040"/>
              <a:buNone/>
              <a:defRPr/>
            </a:pPr>
            <a:r>
              <a:rPr lang="en-US" b="1" dirty="0">
                <a:solidFill>
                  <a:schemeClr val="dk2"/>
                </a:solidFill>
              </a:rPr>
              <a:t>In this lesson we will </a:t>
            </a:r>
            <a:r>
              <a:rPr lang="en-GB" dirty="0"/>
              <a:t>explore the role of the media in shaping expectations around relationships, how to critically assess media messages and consider our role in challenging media narratives. </a:t>
            </a:r>
          </a:p>
          <a:p>
            <a:pPr marL="114300" indent="0" eaLnBrk="1" fontAlgn="auto" hangingPunct="1">
              <a:spcBef>
                <a:spcPts val="0"/>
              </a:spcBef>
              <a:buSzPts val="2040"/>
              <a:buNone/>
              <a:defRPr/>
            </a:pPr>
            <a:endParaRPr dirty="0">
              <a:solidFill>
                <a:schemeClr val="dk2"/>
              </a:solidFill>
            </a:endParaRPr>
          </a:p>
          <a:p>
            <a:pPr marL="114300" indent="0" eaLnBrk="1" fontAlgn="auto" hangingPunct="1">
              <a:spcBef>
                <a:spcPts val="408"/>
              </a:spcBef>
              <a:buSzPts val="2040"/>
              <a:buFont typeface="Roboto Light"/>
              <a:buNone/>
              <a:defRPr/>
            </a:pPr>
            <a:r>
              <a:rPr lang="en-US" b="1" dirty="0">
                <a:solidFill>
                  <a:schemeClr val="dk2"/>
                </a:solidFill>
              </a:rPr>
              <a:t>At the end of this lesson, I will be able to</a:t>
            </a:r>
            <a:r>
              <a:rPr lang="en-US" dirty="0">
                <a:solidFill>
                  <a:schemeClr val="dk2"/>
                </a:solidFill>
              </a:rPr>
              <a:t>:</a:t>
            </a:r>
            <a:endParaRPr dirty="0">
              <a:solidFill>
                <a:schemeClr val="dk2"/>
              </a:solidFill>
            </a:endParaRPr>
          </a:p>
          <a:p>
            <a:pPr lvl="0"/>
            <a:r>
              <a:rPr lang="en-GB" dirty="0"/>
              <a:t>describe ways in which the media may influence expectations around relationships in both positive and negative ways.</a:t>
            </a:r>
          </a:p>
          <a:p>
            <a:pPr lvl="0"/>
            <a:r>
              <a:rPr lang="en-GB" dirty="0"/>
              <a:t>share ideas on how the media can take a productive role in promoting healthy relationship expectations.</a:t>
            </a:r>
          </a:p>
          <a:p>
            <a:r>
              <a:rPr lang="en-GB" dirty="0"/>
              <a:t>take action to minimise negative influences from the media and encourage responsible media representations of relationships.</a:t>
            </a:r>
          </a:p>
          <a:p>
            <a:pPr marL="95250" lvl="0" indent="0">
              <a:buNone/>
            </a:pPr>
            <a:endParaRPr lang="en-GB" dirty="0"/>
          </a:p>
          <a:p>
            <a:pPr marL="514350" indent="0" eaLnBrk="1" fontAlgn="auto" hangingPunct="1">
              <a:spcBef>
                <a:spcPts val="408"/>
              </a:spcBef>
              <a:buFont typeface="Roboto Light"/>
              <a:buNone/>
              <a:defRPr/>
            </a:pPr>
            <a:endParaRPr dirty="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Google Shape;134;p15">
            <a:extLst>
              <a:ext uri="{FF2B5EF4-FFF2-40B4-BE49-F238E27FC236}">
                <a16:creationId xmlns:a16="http://schemas.microsoft.com/office/drawing/2014/main" id="{0195B7AF-0364-2E34-AA43-7D88081EA38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2937" b="138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Google Shape;135;p15">
            <a:extLst>
              <a:ext uri="{FF2B5EF4-FFF2-40B4-BE49-F238E27FC236}">
                <a16:creationId xmlns:a16="http://schemas.microsoft.com/office/drawing/2014/main" id="{B529901F-BFB1-8177-94AC-C8205EE58329}"/>
              </a:ext>
            </a:extLst>
          </p:cNvPr>
          <p:cNvSpPr>
            <a:spLocks noChangeArrowheads="1"/>
          </p:cNvSpPr>
          <p:nvPr/>
        </p:nvSpPr>
        <p:spPr bwMode="auto">
          <a:xfrm>
            <a:off x="0" y="0"/>
            <a:ext cx="9144000" cy="6858000"/>
          </a:xfrm>
          <a:prstGeom prst="rect">
            <a:avLst/>
          </a:prstGeom>
          <a:solidFill>
            <a:srgbClr val="E84C18">
              <a:alpha val="62352"/>
            </a:srgbClr>
          </a:solidFill>
          <a:ln w="9525">
            <a:solidFill>
              <a:schemeClr val="bg2"/>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sp>
        <p:nvSpPr>
          <p:cNvPr id="18435" name="Google Shape;136;p15">
            <a:extLst>
              <a:ext uri="{FF2B5EF4-FFF2-40B4-BE49-F238E27FC236}">
                <a16:creationId xmlns:a16="http://schemas.microsoft.com/office/drawing/2014/main" id="{060335F1-54E9-49A5-21C3-2E447B7674E5}"/>
              </a:ext>
            </a:extLst>
          </p:cNvPr>
          <p:cNvSpPr txBox="1">
            <a:spLocks noGrp="1" noChangeArrowheads="1"/>
          </p:cNvSpPr>
          <p:nvPr>
            <p:ph type="title"/>
          </p:nvPr>
        </p:nvSpPr>
        <p:spPr>
          <a:xfrm>
            <a:off x="441325" y="2597150"/>
            <a:ext cx="8261350" cy="1663700"/>
          </a:xfrm>
        </p:spPr>
        <p:txBody>
          <a:bodyPr/>
          <a:lstStyle/>
          <a:p>
            <a:pPr eaLnBrk="1" hangingPunct="1">
              <a:lnSpc>
                <a:spcPct val="115000"/>
              </a:lnSpc>
              <a:spcBef>
                <a:spcPct val="0"/>
              </a:spcBef>
              <a:spcAft>
                <a:spcPct val="0"/>
              </a:spcAft>
              <a:buFont typeface="Roboto Medium" panose="02000000000000000000" pitchFamily="2" charset="0"/>
              <a:buNone/>
            </a:pPr>
            <a:r>
              <a:rPr lang="en-US" altLang="en-US" sz="5300">
                <a:solidFill>
                  <a:srgbClr val="FFFFFF"/>
                </a:solidFill>
                <a:latin typeface="Roboto Medium" panose="02000000000000000000" pitchFamily="2" charset="0"/>
                <a:cs typeface="Roboto Medium" panose="02000000000000000000" pitchFamily="2" charset="0"/>
                <a:sym typeface="Roboto Medium" panose="02000000000000000000" pitchFamily="2" charset="0"/>
              </a:rPr>
              <a:t>Ground rules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Google Shape;147;p17">
            <a:extLst>
              <a:ext uri="{FF2B5EF4-FFF2-40B4-BE49-F238E27FC236}">
                <a16:creationId xmlns:a16="http://schemas.microsoft.com/office/drawing/2014/main" id="{DB43C70B-0C03-3E43-132B-91F20F97D49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059" t="11263" r="11151" b="11855"/>
          <a:stretch>
            <a:fillRect/>
          </a:stretch>
        </p:blipFill>
        <p:spPr bwMode="auto">
          <a:xfrm>
            <a:off x="774700" y="279399"/>
            <a:ext cx="7886700"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Google Shape;148;p17">
            <a:extLst>
              <a:ext uri="{FF2B5EF4-FFF2-40B4-BE49-F238E27FC236}">
                <a16:creationId xmlns:a16="http://schemas.microsoft.com/office/drawing/2014/main" id="{1F676524-12CC-32C2-F9D0-CE0DEF8EEED6}"/>
              </a:ext>
            </a:extLst>
          </p:cNvPr>
          <p:cNvSpPr txBox="1">
            <a:spLocks noGrp="1" noChangeArrowheads="1"/>
          </p:cNvSpPr>
          <p:nvPr>
            <p:ph type="title"/>
          </p:nvPr>
        </p:nvSpPr>
        <p:spPr>
          <a:xfrm>
            <a:off x="1895167" y="3130242"/>
            <a:ext cx="5353665" cy="1039813"/>
          </a:xfrm>
        </p:spPr>
        <p:txBody>
          <a:bodyPr/>
          <a:lstStyle/>
          <a:p>
            <a:pPr eaLnBrk="1" hangingPunct="1">
              <a:spcBef>
                <a:spcPct val="0"/>
              </a:spcBef>
              <a:spcAft>
                <a:spcPct val="0"/>
              </a:spcAft>
              <a:buClr>
                <a:srgbClr val="02505C"/>
              </a:buClr>
              <a:buSzPts val="3500"/>
              <a:buFont typeface="Book Antiqua" panose="02040602050305030304" pitchFamily="18" charset="0"/>
              <a:buNone/>
            </a:pPr>
            <a:r>
              <a:rPr lang="en-US" altLang="en-US" sz="400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rPr>
              <a:t>Does the media influence young people’s views about relationships?  In what way?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8;p17">
            <a:extLst>
              <a:ext uri="{FF2B5EF4-FFF2-40B4-BE49-F238E27FC236}">
                <a16:creationId xmlns:a16="http://schemas.microsoft.com/office/drawing/2014/main" id="{D913F74A-C7DB-B8C8-14B5-53D357EA7F10}"/>
              </a:ext>
            </a:extLst>
          </p:cNvPr>
          <p:cNvSpPr txBox="1">
            <a:spLocks noChangeArrowheads="1"/>
          </p:cNvSpPr>
          <p:nvPr/>
        </p:nvSpPr>
        <p:spPr>
          <a:xfrm>
            <a:off x="781101" y="1769754"/>
            <a:ext cx="7581798" cy="1039813"/>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buClr>
                <a:srgbClr val="02505C"/>
              </a:buClr>
              <a:buSzPts val="3500"/>
              <a:buFont typeface="Book Antiqua" panose="02040602050305030304" pitchFamily="18" charset="0"/>
              <a:buNone/>
            </a:pPr>
            <a:r>
              <a:rPr lang="en-US" altLang="en-US" sz="4000" kern="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rPr>
              <a:t>In September 2021, a group of young people gave their views on the portrayal of relationships in the media.</a:t>
            </a:r>
          </a:p>
        </p:txBody>
      </p:sp>
    </p:spTree>
    <p:extLst>
      <p:ext uri="{BB962C8B-B14F-4D97-AF65-F5344CB8AC3E}">
        <p14:creationId xmlns:p14="http://schemas.microsoft.com/office/powerpoint/2010/main" val="456354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4;p18">
            <a:extLst>
              <a:ext uri="{FF2B5EF4-FFF2-40B4-BE49-F238E27FC236}">
                <a16:creationId xmlns:a16="http://schemas.microsoft.com/office/drawing/2014/main" id="{22B07CB4-CB6D-A4AC-2B22-44BE24173AD9}"/>
              </a:ext>
            </a:extLst>
          </p:cNvPr>
          <p:cNvSpPr txBox="1">
            <a:spLocks noChangeArrowheads="1"/>
          </p:cNvSpPr>
          <p:nvPr/>
        </p:nvSpPr>
        <p:spPr>
          <a:xfrm>
            <a:off x="433388" y="277813"/>
            <a:ext cx="8259762" cy="1039812"/>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buClr>
                <a:srgbClr val="02505C"/>
              </a:buClr>
              <a:buSzPts val="3500"/>
              <a:buFont typeface="Book Antiqua" panose="02040602050305030304" pitchFamily="18" charset="0"/>
              <a:buNone/>
            </a:pPr>
            <a:r>
              <a:rPr lang="en-US" altLang="en-US" sz="3200" kern="0" dirty="0">
                <a:solidFill>
                  <a:srgbClr val="046C7B"/>
                </a:solidFill>
                <a:latin typeface="Roboto Medium" panose="02000000000000000000" pitchFamily="2" charset="0"/>
                <a:cs typeface="Roboto Medium" panose="02000000000000000000" pitchFamily="2" charset="0"/>
                <a:sym typeface="Roboto Medium" panose="02000000000000000000" pitchFamily="2" charset="0"/>
              </a:rPr>
              <a:t>What percentage of young people agreed that the media influences their peers’ expectations of relationships? </a:t>
            </a:r>
          </a:p>
        </p:txBody>
      </p:sp>
      <p:sp>
        <p:nvSpPr>
          <p:cNvPr id="7" name="TextBox 6">
            <a:extLst>
              <a:ext uri="{FF2B5EF4-FFF2-40B4-BE49-F238E27FC236}">
                <a16:creationId xmlns:a16="http://schemas.microsoft.com/office/drawing/2014/main" id="{FBFCC5BA-00BF-46B8-B257-39C4B201B116}"/>
              </a:ext>
            </a:extLst>
          </p:cNvPr>
          <p:cNvSpPr txBox="1"/>
          <p:nvPr/>
        </p:nvSpPr>
        <p:spPr>
          <a:xfrm>
            <a:off x="2713703" y="2682710"/>
            <a:ext cx="4159045" cy="2400657"/>
          </a:xfrm>
          <a:prstGeom prst="rect">
            <a:avLst/>
          </a:prstGeom>
          <a:noFill/>
        </p:spPr>
        <p:txBody>
          <a:bodyPr wrap="square" rtlCol="0">
            <a:spAutoFit/>
          </a:bodyPr>
          <a:lstStyle/>
          <a:p>
            <a:pPr algn="ctr"/>
            <a:r>
              <a:rPr lang="en-US" sz="15000" dirty="0">
                <a:solidFill>
                  <a:srgbClr val="E94D19"/>
                </a:solidFill>
                <a:latin typeface="Roboto" panose="02000000000000000000" pitchFamily="2" charset="0"/>
                <a:ea typeface="Roboto" panose="02000000000000000000" pitchFamily="2" charset="0"/>
              </a:rPr>
              <a:t>61%</a:t>
            </a:r>
          </a:p>
        </p:txBody>
      </p:sp>
      <p:sp>
        <p:nvSpPr>
          <p:cNvPr id="3" name="TextBox 2">
            <a:extLst>
              <a:ext uri="{FF2B5EF4-FFF2-40B4-BE49-F238E27FC236}">
                <a16:creationId xmlns:a16="http://schemas.microsoft.com/office/drawing/2014/main" id="{7D34901F-06C9-AA4B-5B5E-4AF814636A77}"/>
              </a:ext>
            </a:extLst>
          </p:cNvPr>
          <p:cNvSpPr txBox="1"/>
          <p:nvPr/>
        </p:nvSpPr>
        <p:spPr>
          <a:xfrm>
            <a:off x="6445045" y="6061587"/>
            <a:ext cx="2248105" cy="261610"/>
          </a:xfrm>
          <a:prstGeom prst="rect">
            <a:avLst/>
          </a:prstGeom>
          <a:noFill/>
        </p:spPr>
        <p:txBody>
          <a:bodyPr wrap="square" rtlCol="0">
            <a:spAutoFit/>
          </a:bodyPr>
          <a:lstStyle/>
          <a:p>
            <a:r>
              <a:rPr lang="en-US" sz="1100" dirty="0"/>
              <a:t>FASTN/</a:t>
            </a:r>
            <a:r>
              <a:rPr lang="en-US" sz="1100" dirty="0" err="1"/>
              <a:t>Survation</a:t>
            </a:r>
            <a:r>
              <a:rPr lang="en-US" sz="1100" dirty="0"/>
              <a:t> polling, 2021</a:t>
            </a:r>
          </a:p>
        </p:txBody>
      </p:sp>
    </p:spTree>
    <p:extLst>
      <p:ext uri="{BB962C8B-B14F-4D97-AF65-F5344CB8AC3E}">
        <p14:creationId xmlns:p14="http://schemas.microsoft.com/office/powerpoint/2010/main" val="186573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7;p17">
            <a:extLst>
              <a:ext uri="{FF2B5EF4-FFF2-40B4-BE49-F238E27FC236}">
                <a16:creationId xmlns:a16="http://schemas.microsoft.com/office/drawing/2014/main" id="{EBAFBCED-89FD-1399-968B-172CEB9FF7E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059" t="11263" r="11151" b="11855"/>
          <a:stretch>
            <a:fillRect/>
          </a:stretch>
        </p:blipFill>
        <p:spPr bwMode="auto">
          <a:xfrm>
            <a:off x="774700" y="353218"/>
            <a:ext cx="7886700"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48;p17">
            <a:extLst>
              <a:ext uri="{FF2B5EF4-FFF2-40B4-BE49-F238E27FC236}">
                <a16:creationId xmlns:a16="http://schemas.microsoft.com/office/drawing/2014/main" id="{FC6041BF-4FDA-3047-C1BB-DABFAB1ED8BF}"/>
              </a:ext>
            </a:extLst>
          </p:cNvPr>
          <p:cNvSpPr txBox="1">
            <a:spLocks noChangeArrowheads="1"/>
          </p:cNvSpPr>
          <p:nvPr/>
        </p:nvSpPr>
        <p:spPr>
          <a:xfrm>
            <a:off x="2278625" y="3111858"/>
            <a:ext cx="5353665" cy="1039813"/>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buClr>
                <a:srgbClr val="02505C"/>
              </a:buClr>
              <a:buSzPts val="3500"/>
              <a:buFont typeface="Book Antiqua" panose="02040602050305030304" pitchFamily="18" charset="0"/>
              <a:buNone/>
            </a:pPr>
            <a:r>
              <a:rPr lang="en-US" altLang="en-US" sz="4000" kern="0" dirty="0">
                <a:solidFill>
                  <a:srgbClr val="E94D19"/>
                </a:solidFill>
                <a:latin typeface="Roboto Medium" panose="02000000000000000000" pitchFamily="2" charset="0"/>
                <a:cs typeface="Roboto Medium" panose="02000000000000000000" pitchFamily="2" charset="0"/>
                <a:sym typeface="Roboto Medium" panose="02000000000000000000" pitchFamily="2" charset="0"/>
              </a:rPr>
              <a:t>Agree or Disagree?</a:t>
            </a:r>
          </a:p>
        </p:txBody>
      </p:sp>
    </p:spTree>
    <p:extLst>
      <p:ext uri="{BB962C8B-B14F-4D97-AF65-F5344CB8AC3E}">
        <p14:creationId xmlns:p14="http://schemas.microsoft.com/office/powerpoint/2010/main" val="170965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54;p18">
            <a:extLst>
              <a:ext uri="{FF2B5EF4-FFF2-40B4-BE49-F238E27FC236}">
                <a16:creationId xmlns:a16="http://schemas.microsoft.com/office/drawing/2014/main" id="{887067F6-29AA-47E0-85E9-2089D1CC7039}"/>
              </a:ext>
            </a:extLst>
          </p:cNvPr>
          <p:cNvSpPr txBox="1">
            <a:spLocks noGrp="1" noChangeArrowheads="1"/>
          </p:cNvSpPr>
          <p:nvPr>
            <p:ph type="title"/>
          </p:nvPr>
        </p:nvSpPr>
        <p:spPr>
          <a:xfrm>
            <a:off x="433388" y="277813"/>
            <a:ext cx="8259762" cy="1039812"/>
          </a:xfrm>
        </p:spPr>
        <p:txBody>
          <a:bodyPr/>
          <a:lstStyle/>
          <a:p>
            <a:pPr eaLnBrk="1" hangingPunct="1">
              <a:spcBef>
                <a:spcPct val="0"/>
              </a:spcBef>
              <a:spcAft>
                <a:spcPct val="0"/>
              </a:spcAft>
              <a:buClr>
                <a:srgbClr val="02505C"/>
              </a:buClr>
              <a:buSzPts val="3500"/>
              <a:buFont typeface="Book Antiqua" panose="02040602050305030304" pitchFamily="18" charset="0"/>
              <a:buNone/>
            </a:pPr>
            <a:r>
              <a:rPr lang="en-US" altLang="en-US" sz="3500" dirty="0">
                <a:latin typeface="Roboto Medium" panose="02000000000000000000" pitchFamily="2" charset="0"/>
                <a:cs typeface="Roboto Medium" panose="02000000000000000000" pitchFamily="2" charset="0"/>
                <a:sym typeface="Roboto Medium" panose="02000000000000000000" pitchFamily="2" charset="0"/>
              </a:rPr>
              <a:t>Representation in the media</a:t>
            </a:r>
          </a:p>
        </p:txBody>
      </p:sp>
      <p:sp>
        <p:nvSpPr>
          <p:cNvPr id="155" name="Google Shape;155;p18">
            <a:extLst>
              <a:ext uri="{FF2B5EF4-FFF2-40B4-BE49-F238E27FC236}">
                <a16:creationId xmlns:a16="http://schemas.microsoft.com/office/drawing/2014/main" id="{45ECD4B1-CD10-44B7-97D2-4A8929BCA04B}"/>
              </a:ext>
            </a:extLst>
          </p:cNvPr>
          <p:cNvSpPr txBox="1">
            <a:spLocks noGrp="1"/>
          </p:cNvSpPr>
          <p:nvPr>
            <p:ph type="body" idx="1"/>
          </p:nvPr>
        </p:nvSpPr>
        <p:spPr>
          <a:xfrm>
            <a:off x="447675" y="1717675"/>
            <a:ext cx="8229600" cy="4373563"/>
          </a:xfrm>
        </p:spPr>
        <p:txBody>
          <a:bodyPr bIns="45700"/>
          <a:lstStyle/>
          <a:p>
            <a:pPr marL="114300" indent="0" eaLnBrk="1" fontAlgn="auto" hangingPunct="1">
              <a:spcBef>
                <a:spcPts val="0"/>
              </a:spcBef>
              <a:buSzPts val="2400"/>
              <a:buFont typeface="Roboto Light"/>
              <a:buNone/>
              <a:defRPr/>
            </a:pPr>
            <a:r>
              <a:rPr lang="en-GB" dirty="0">
                <a:solidFill>
                  <a:schemeClr val="dk2"/>
                </a:solidFill>
              </a:rPr>
              <a:t>Look at the ‘media representation cards’ – how often do you see each of these in the media?  Sort into the categories of ‘Often’, ‘Rarely’, ‘Never’</a:t>
            </a:r>
            <a:endParaRPr dirty="0">
              <a:solidFill>
                <a:schemeClr val="dk2"/>
              </a:solidFill>
            </a:endParaRPr>
          </a:p>
          <a:p>
            <a:pPr marL="114300" indent="0" eaLnBrk="1" fontAlgn="auto" hangingPunct="1">
              <a:spcBef>
                <a:spcPts val="480"/>
              </a:spcBef>
              <a:buSzPts val="2400"/>
              <a:buFont typeface="Roboto Light"/>
              <a:buNone/>
              <a:defRPr/>
            </a:pPr>
            <a:endParaRPr dirty="0">
              <a:solidFill>
                <a:schemeClr val="dk2"/>
              </a:solidFill>
            </a:endParaRPr>
          </a:p>
          <a:p>
            <a:pPr marL="342900" indent="-165100" eaLnBrk="1" fontAlgn="auto" hangingPunct="1">
              <a:spcBef>
                <a:spcPts val="480"/>
              </a:spcBef>
              <a:buSzPts val="1400"/>
              <a:buFont typeface="Roboto Light"/>
              <a:buChar char="★"/>
              <a:defRPr/>
            </a:pPr>
            <a:endParaRPr dirty="0">
              <a:solidFill>
                <a:schemeClr val="dk2"/>
              </a:solidFill>
            </a:endParaRPr>
          </a:p>
        </p:txBody>
      </p:sp>
      <p:pic>
        <p:nvPicPr>
          <p:cNvPr id="3" name="Picture 2" descr="Diagram&#10;&#10;Description automatically generated">
            <a:extLst>
              <a:ext uri="{FF2B5EF4-FFF2-40B4-BE49-F238E27FC236}">
                <a16:creationId xmlns:a16="http://schemas.microsoft.com/office/drawing/2014/main" id="{EEBDDA05-B3CC-F7E2-E694-A491231E44F1}"/>
              </a:ext>
            </a:extLst>
          </p:cNvPr>
          <p:cNvPicPr>
            <a:picLocks noChangeAspect="1"/>
          </p:cNvPicPr>
          <p:nvPr/>
        </p:nvPicPr>
        <p:blipFill>
          <a:blip r:embed="rId3"/>
          <a:stretch>
            <a:fillRect/>
          </a:stretch>
        </p:blipFill>
        <p:spPr>
          <a:xfrm>
            <a:off x="1897811" y="2926299"/>
            <a:ext cx="5693434" cy="29901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54;p18">
            <a:extLst>
              <a:ext uri="{FF2B5EF4-FFF2-40B4-BE49-F238E27FC236}">
                <a16:creationId xmlns:a16="http://schemas.microsoft.com/office/drawing/2014/main" id="{887067F6-29AA-47E0-85E9-2089D1CC7039}"/>
              </a:ext>
            </a:extLst>
          </p:cNvPr>
          <p:cNvSpPr txBox="1">
            <a:spLocks noGrp="1" noChangeArrowheads="1"/>
          </p:cNvSpPr>
          <p:nvPr>
            <p:ph type="title"/>
          </p:nvPr>
        </p:nvSpPr>
        <p:spPr>
          <a:xfrm>
            <a:off x="433388" y="277813"/>
            <a:ext cx="8259762" cy="1039812"/>
          </a:xfrm>
        </p:spPr>
        <p:txBody>
          <a:bodyPr/>
          <a:lstStyle/>
          <a:p>
            <a:pPr eaLnBrk="1" hangingPunct="1">
              <a:spcBef>
                <a:spcPct val="0"/>
              </a:spcBef>
              <a:spcAft>
                <a:spcPct val="0"/>
              </a:spcAft>
              <a:buClr>
                <a:srgbClr val="02505C"/>
              </a:buClr>
              <a:buSzPts val="3500"/>
              <a:buFont typeface="Book Antiqua" panose="02040602050305030304" pitchFamily="18" charset="0"/>
              <a:buNone/>
            </a:pPr>
            <a:r>
              <a:rPr lang="en-US" altLang="en-US" sz="3500" dirty="0">
                <a:latin typeface="Roboto Medium" panose="02000000000000000000" pitchFamily="2" charset="0"/>
                <a:cs typeface="Roboto Medium" panose="02000000000000000000" pitchFamily="2" charset="0"/>
                <a:sym typeface="Roboto Medium" panose="02000000000000000000" pitchFamily="2" charset="0"/>
              </a:rPr>
              <a:t>Reframing relationships</a:t>
            </a:r>
          </a:p>
        </p:txBody>
      </p:sp>
      <p:pic>
        <p:nvPicPr>
          <p:cNvPr id="4" name="Picture 3" descr="Graphical user interface, application, website&#10;&#10;Description automatically generated">
            <a:extLst>
              <a:ext uri="{FF2B5EF4-FFF2-40B4-BE49-F238E27FC236}">
                <a16:creationId xmlns:a16="http://schemas.microsoft.com/office/drawing/2014/main" id="{8113097A-06D1-D1E9-CCA8-4E82AF4D08B2}"/>
              </a:ext>
            </a:extLst>
          </p:cNvPr>
          <p:cNvPicPr>
            <a:picLocks noChangeAspect="1"/>
          </p:cNvPicPr>
          <p:nvPr/>
        </p:nvPicPr>
        <p:blipFill>
          <a:blip r:embed="rId3"/>
          <a:stretch>
            <a:fillRect/>
          </a:stretch>
        </p:blipFill>
        <p:spPr>
          <a:xfrm>
            <a:off x="1135008" y="1420421"/>
            <a:ext cx="7174066" cy="4547034"/>
          </a:xfrm>
          <a:prstGeom prst="rect">
            <a:avLst/>
          </a:prstGeom>
        </p:spPr>
      </p:pic>
      <p:sp>
        <p:nvSpPr>
          <p:cNvPr id="5" name="Google Shape;155;p18">
            <a:extLst>
              <a:ext uri="{FF2B5EF4-FFF2-40B4-BE49-F238E27FC236}">
                <a16:creationId xmlns:a16="http://schemas.microsoft.com/office/drawing/2014/main" id="{A3BD60C7-6F7E-20A9-D747-76CFAE27DBC1}"/>
              </a:ext>
            </a:extLst>
          </p:cNvPr>
          <p:cNvSpPr txBox="1">
            <a:spLocks/>
          </p:cNvSpPr>
          <p:nvPr/>
        </p:nvSpPr>
        <p:spPr>
          <a:xfrm>
            <a:off x="463550" y="6031064"/>
            <a:ext cx="8229600" cy="4373563"/>
          </a:xfrm>
          <a:prstGeom prst="rect">
            <a:avLst/>
          </a:prstGeom>
        </p:spPr>
        <p:txBody>
          <a:bodyPr bIns="45700"/>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ctr" eaLnBrk="1" fontAlgn="auto" hangingPunct="1">
              <a:spcBef>
                <a:spcPts val="0"/>
              </a:spcBef>
              <a:buSzPts val="2400"/>
              <a:buFont typeface="Roboto Light"/>
              <a:buNone/>
              <a:defRPr/>
            </a:pPr>
            <a:r>
              <a:rPr lang="en-GB" sz="2800" kern="0" dirty="0">
                <a:solidFill>
                  <a:schemeClr val="dk2"/>
                </a:solidFill>
                <a:latin typeface="Roboto" panose="02000000000000000000" pitchFamily="2" charset="0"/>
                <a:ea typeface="Roboto" panose="02000000000000000000" pitchFamily="2" charset="0"/>
              </a:rPr>
              <a:t>Which do you feel is most important?</a:t>
            </a:r>
          </a:p>
          <a:p>
            <a:pPr marL="114300" eaLnBrk="1" fontAlgn="auto" hangingPunct="1">
              <a:spcBef>
                <a:spcPts val="480"/>
              </a:spcBef>
              <a:buSzPts val="2400"/>
              <a:buFont typeface="Roboto Light"/>
              <a:buNone/>
              <a:defRPr/>
            </a:pPr>
            <a:endParaRPr lang="en-GB" kern="0" dirty="0">
              <a:solidFill>
                <a:schemeClr val="dk2"/>
              </a:solidFill>
            </a:endParaRPr>
          </a:p>
          <a:p>
            <a:pPr marL="342900" indent="-165100" eaLnBrk="1" fontAlgn="auto" hangingPunct="1">
              <a:spcBef>
                <a:spcPts val="480"/>
              </a:spcBef>
              <a:buSzPts val="1400"/>
              <a:buFont typeface="Roboto Light"/>
              <a:buChar char="★"/>
              <a:defRPr/>
            </a:pPr>
            <a:endParaRPr lang="en-GB" kern="0" dirty="0">
              <a:solidFill>
                <a:schemeClr val="dk2"/>
              </a:solidFill>
            </a:endParaRPr>
          </a:p>
        </p:txBody>
      </p:sp>
    </p:spTree>
    <p:extLst>
      <p:ext uri="{BB962C8B-B14F-4D97-AF65-F5344CB8AC3E}">
        <p14:creationId xmlns:p14="http://schemas.microsoft.com/office/powerpoint/2010/main" val="686762900"/>
      </p:ext>
    </p:extLst>
  </p:cSld>
  <p:clrMapOvr>
    <a:masterClrMapping/>
  </p:clrMapOvr>
</p:sld>
</file>

<file path=ppt/theme/theme1.xml><?xml version="1.0" encoding="utf-8"?>
<a:theme xmlns:a="http://schemas.openxmlformats.org/drawingml/2006/main" name="LMEd presentation">
  <a:themeElements>
    <a:clrScheme name="Custom 4">
      <a:dk1>
        <a:srgbClr val="000000"/>
      </a:dk1>
      <a:lt1>
        <a:srgbClr val="FFFFFF"/>
      </a:lt1>
      <a:dk2>
        <a:srgbClr val="564B3C"/>
      </a:dk2>
      <a:lt2>
        <a:srgbClr val="ECEDD1"/>
      </a:lt2>
      <a:accent1>
        <a:srgbClr val="046C7B"/>
      </a:accent1>
      <a:accent2>
        <a:srgbClr val="A2D1C0"/>
      </a:accent2>
      <a:accent3>
        <a:srgbClr val="8FB9AA"/>
      </a:accent3>
      <a:accent4>
        <a:srgbClr val="848058"/>
      </a:accent4>
      <a:accent5>
        <a:srgbClr val="E8B54D"/>
      </a:accent5>
      <a:accent6>
        <a:srgbClr val="786C71"/>
      </a:accent6>
      <a:hlink>
        <a:srgbClr val="046C7B"/>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3750B34D0D3446B28CFACD7179315F" ma:contentTypeVersion="9" ma:contentTypeDescription="Create a new document." ma:contentTypeScope="" ma:versionID="d7dd0dc54f919dc2e349b4ca883687bb">
  <xsd:schema xmlns:xsd="http://www.w3.org/2001/XMLSchema" xmlns:xs="http://www.w3.org/2001/XMLSchema" xmlns:p="http://schemas.microsoft.com/office/2006/metadata/properties" xmlns:ns2="c0dfeba6-b563-4374-bf0c-6cc6a982e0c0" targetNamespace="http://schemas.microsoft.com/office/2006/metadata/properties" ma:root="true" ma:fieldsID="0d8728dbcd30a4cfcd47c3043d95c39d" ns2:_="">
    <xsd:import namespace="c0dfeba6-b563-4374-bf0c-6cc6a982e0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dfeba6-b563-4374-bf0c-6cc6a982e0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C04603-490E-4451-8869-4616FA596E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dfeba6-b563-4374-bf0c-6cc6a982e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5EB6C6-190F-48F9-B0DD-D92B48F99C4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E7E70EB-7083-4A8A-BC78-5E394D0C85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878</TotalTime>
  <Words>1532</Words>
  <Application>Microsoft Macintosh PowerPoint</Application>
  <PresentationFormat>On-screen Show (4:3)</PresentationFormat>
  <Paragraphs>141</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Roboto</vt:lpstr>
      <vt:lpstr>Book Antiqua</vt:lpstr>
      <vt:lpstr>Calibri</vt:lpstr>
      <vt:lpstr>Arial</vt:lpstr>
      <vt:lpstr>Roboto Medium</vt:lpstr>
      <vt:lpstr>Century Gothic</vt:lpstr>
      <vt:lpstr>Roboto Light</vt:lpstr>
      <vt:lpstr>LMEd presentation</vt:lpstr>
      <vt:lpstr>PowerPoint Presentation</vt:lpstr>
      <vt:lpstr>Objectives and outcomes</vt:lpstr>
      <vt:lpstr>Ground rules</vt:lpstr>
      <vt:lpstr>Does the media influence young people’s views about relationships?  In what way?</vt:lpstr>
      <vt:lpstr>PowerPoint Presentation</vt:lpstr>
      <vt:lpstr>PowerPoint Presentation</vt:lpstr>
      <vt:lpstr>PowerPoint Presentation</vt:lpstr>
      <vt:lpstr>Representation in the media</vt:lpstr>
      <vt:lpstr>Reframing relationships</vt:lpstr>
      <vt:lpstr>Rights</vt:lpstr>
      <vt:lpstr>PowerPoint Presentation</vt:lpstr>
      <vt:lpstr>PowerPoint Presentation</vt:lpstr>
      <vt:lpstr>Pledges</vt:lpstr>
      <vt:lpstr>How does the media influence young people’s views about relationships?</vt:lpstr>
      <vt:lpstr>Need to know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ACollo</dc:creator>
  <cp:lastModifiedBy>Catherine Kirk</cp:lastModifiedBy>
  <cp:revision>22</cp:revision>
  <cp:lastPrinted>2022-06-11T09:15:13Z</cp:lastPrinted>
  <dcterms:modified xsi:type="dcterms:W3CDTF">2022-08-04T11:46:08Z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0x0101009D3750B34D0D3446B28CFACD7179315F</vt:lpwstr>
  </property>
</Properties>
</file>