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83" r:id="rId8"/>
    <p:sldId id="260" r:id="rId9"/>
    <p:sldId id="271" r:id="rId10"/>
    <p:sldId id="280" r:id="rId11"/>
    <p:sldId id="272" r:id="rId12"/>
    <p:sldId id="282" r:id="rId13"/>
    <p:sldId id="261" r:id="rId14"/>
    <p:sldId id="274" r:id="rId15"/>
    <p:sldId id="275" r:id="rId16"/>
    <p:sldId id="278" r:id="rId17"/>
    <p:sldId id="279" r:id="rId18"/>
    <p:sldId id="276" r:id="rId19"/>
    <p:sldId id="273" r:id="rId20"/>
    <p:sldId id="268" r:id="rId21"/>
  </p:sldIdLst>
  <p:sldSz cx="9144000" cy="6858000" type="screen4x3"/>
  <p:notesSz cx="6858000" cy="9144000"/>
  <p:embeddedFontLst>
    <p:embeddedFont>
      <p:font typeface="Book Antiqua" panose="020406020503050303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Light" panose="020F0302020204030204" pitchFamily="34" charset="0"/>
      <p:regular r:id="rId39"/>
      <p:italic r:id="rId40"/>
    </p:embeddedFont>
    <p:embeddedFont>
      <p:font typeface="Roboto Medium" panose="020F0502020204030204" pitchFamily="34" charset="0"/>
      <p:regular r:id="rId41"/>
      <p:italic r:id="rId42"/>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C7B"/>
    <a:srgbClr val="E94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68"/>
    <p:restoredTop sz="69357"/>
  </p:normalViewPr>
  <p:slideViewPr>
    <p:cSldViewPr snapToGrid="0">
      <p:cViewPr varScale="1">
        <p:scale>
          <a:sx n="25" d="100"/>
          <a:sy n="25" d="100"/>
        </p:scale>
        <p:origin x="176" y="14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B4B1B-267B-C04E-91A0-6B8C08941E4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3A85DCD0-0394-944F-8568-15FC4ED8AF31}">
      <dgm:prSet phldrT="[Text]" custT="1"/>
      <dgm:spPr/>
      <dgm:t>
        <a:bodyPr/>
        <a:lstStyle/>
        <a:p>
          <a:pPr>
            <a:buFont typeface="Arial" panose="020B0604020202020204" pitchFamily="34" charset="0"/>
            <a:buChar char="•"/>
          </a:pPr>
          <a:r>
            <a:rPr lang="en-US" altLang="en-US" sz="1800" dirty="0">
              <a:sym typeface="Roboto Medium" panose="02000000000000000000" pitchFamily="2" charset="0"/>
            </a:rPr>
            <a:t>Person A has values of loyalty and belonging.</a:t>
          </a:r>
          <a:endParaRPr lang="en-GB" sz="1800" dirty="0"/>
        </a:p>
      </dgm:t>
    </dgm:pt>
    <dgm:pt modelId="{88D75B40-36FE-F247-9B94-97CF6666590C}" type="parTrans" cxnId="{1F643B21-EA03-9B4C-9201-1B0B741A23DE}">
      <dgm:prSet/>
      <dgm:spPr/>
      <dgm:t>
        <a:bodyPr/>
        <a:lstStyle/>
        <a:p>
          <a:endParaRPr lang="en-GB"/>
        </a:p>
      </dgm:t>
    </dgm:pt>
    <dgm:pt modelId="{C8A0F6EF-BA5E-0E40-9C9B-1198B285CA9C}" type="sibTrans" cxnId="{1F643B21-EA03-9B4C-9201-1B0B741A23DE}">
      <dgm:prSet/>
      <dgm:spPr/>
      <dgm:t>
        <a:bodyPr/>
        <a:lstStyle/>
        <a:p>
          <a:endParaRPr lang="en-GB"/>
        </a:p>
      </dgm:t>
    </dgm:pt>
    <dgm:pt modelId="{D315F703-81DD-6345-9103-A540EDE560DD}">
      <dgm:prSet phldrT="[Text]" custT="1"/>
      <dgm:spPr/>
      <dgm:t>
        <a:bodyPr/>
        <a:lstStyle/>
        <a:p>
          <a:pPr>
            <a:buFont typeface="Arial" panose="020B0604020202020204" pitchFamily="34" charset="0"/>
            <a:buChar char="•"/>
          </a:pPr>
          <a:r>
            <a:rPr lang="en-GB" sz="1800" dirty="0"/>
            <a:t>Person A wants to spend time with a new group of friends who they have a lot in common with.  They want to be liked by them.</a:t>
          </a:r>
        </a:p>
      </dgm:t>
    </dgm:pt>
    <dgm:pt modelId="{09870704-2BDB-1845-8A34-2C6BABB34166}" type="parTrans" cxnId="{EADC471A-C845-1A4B-806B-F4EF03F681A9}">
      <dgm:prSet/>
      <dgm:spPr/>
      <dgm:t>
        <a:bodyPr/>
        <a:lstStyle/>
        <a:p>
          <a:endParaRPr lang="en-GB"/>
        </a:p>
      </dgm:t>
    </dgm:pt>
    <dgm:pt modelId="{42F8B067-DB01-5F4D-990B-B7B033589A65}" type="sibTrans" cxnId="{EADC471A-C845-1A4B-806B-F4EF03F681A9}">
      <dgm:prSet/>
      <dgm:spPr/>
      <dgm:t>
        <a:bodyPr/>
        <a:lstStyle/>
        <a:p>
          <a:endParaRPr lang="en-GB"/>
        </a:p>
      </dgm:t>
    </dgm:pt>
    <dgm:pt modelId="{52D645F6-A756-204D-96F9-8CE71D408C74}">
      <dgm:prSet phldrT="[Text]" custT="1"/>
      <dgm:spPr/>
      <dgm:t>
        <a:bodyPr/>
        <a:lstStyle/>
        <a:p>
          <a:pPr>
            <a:buFont typeface="Arial" panose="020B0604020202020204" pitchFamily="34" charset="0"/>
            <a:buChar char="•"/>
          </a:pPr>
          <a:r>
            <a:rPr lang="en-US" altLang="en-US" sz="1800" dirty="0">
              <a:sym typeface="Roboto Medium" panose="02000000000000000000" pitchFamily="2" charset="0"/>
            </a:rPr>
            <a:t>Person A feels uncomfortable that they may hurt their friend but discovers that </a:t>
          </a:r>
          <a:r>
            <a:rPr lang="en-US" altLang="en-US" sz="1800" b="1" dirty="0">
              <a:sym typeface="Roboto Medium" panose="02000000000000000000" pitchFamily="2" charset="0"/>
            </a:rPr>
            <a:t>belonging</a:t>
          </a:r>
          <a:r>
            <a:rPr lang="en-US" altLang="en-US" sz="1800" dirty="0">
              <a:sym typeface="Roboto Medium" panose="02000000000000000000" pitchFamily="2" charset="0"/>
            </a:rPr>
            <a:t> to the new group may be more important to them than </a:t>
          </a:r>
          <a:r>
            <a:rPr lang="en-US" altLang="en-US" sz="1800" b="1" dirty="0">
              <a:sym typeface="Roboto Medium" panose="02000000000000000000" pitchFamily="2" charset="0"/>
            </a:rPr>
            <a:t>loyalty</a:t>
          </a:r>
          <a:r>
            <a:rPr lang="en-US" altLang="en-US" sz="1800" dirty="0">
              <a:sym typeface="Roboto Medium" panose="02000000000000000000" pitchFamily="2" charset="0"/>
            </a:rPr>
            <a:t> to their friend.</a:t>
          </a:r>
          <a:endParaRPr lang="en-GB" sz="1800" dirty="0"/>
        </a:p>
      </dgm:t>
    </dgm:pt>
    <dgm:pt modelId="{00BCC64A-8B95-F94A-86A3-B6C53287F2AF}" type="parTrans" cxnId="{DD5157EB-C127-1942-8686-8188132165F8}">
      <dgm:prSet/>
      <dgm:spPr/>
      <dgm:t>
        <a:bodyPr/>
        <a:lstStyle/>
        <a:p>
          <a:endParaRPr lang="en-GB"/>
        </a:p>
      </dgm:t>
    </dgm:pt>
    <dgm:pt modelId="{051684E9-1877-2241-B6EB-BC2BA701AD18}" type="sibTrans" cxnId="{DD5157EB-C127-1942-8686-8188132165F8}">
      <dgm:prSet/>
      <dgm:spPr/>
      <dgm:t>
        <a:bodyPr/>
        <a:lstStyle/>
        <a:p>
          <a:endParaRPr lang="en-GB"/>
        </a:p>
      </dgm:t>
    </dgm:pt>
    <dgm:pt modelId="{69CD3A8B-E81E-4540-8251-5966445FC05D}">
      <dgm:prSet custT="1"/>
      <dgm:spPr/>
      <dgm:t>
        <a:bodyPr/>
        <a:lstStyle/>
        <a:p>
          <a:r>
            <a:rPr lang="en-US" altLang="en-US" sz="1800" dirty="0">
              <a:sym typeface="Roboto Medium" panose="02000000000000000000" pitchFamily="2" charset="0"/>
            </a:rPr>
            <a:t>Person A knows that one of their existing friends doesn’t like the people in this new group. </a:t>
          </a:r>
          <a:endParaRPr lang="en-GB" sz="1800" dirty="0"/>
        </a:p>
      </dgm:t>
    </dgm:pt>
    <dgm:pt modelId="{2976F1F8-AFBD-9345-9772-83B068346C38}" type="parTrans" cxnId="{41FB65C8-0763-8043-9BA1-EE1109CDC9E6}">
      <dgm:prSet/>
      <dgm:spPr/>
      <dgm:t>
        <a:bodyPr/>
        <a:lstStyle/>
        <a:p>
          <a:endParaRPr lang="en-GB"/>
        </a:p>
      </dgm:t>
    </dgm:pt>
    <dgm:pt modelId="{585C538D-0AE5-824C-8416-3F9F29937D57}" type="sibTrans" cxnId="{41FB65C8-0763-8043-9BA1-EE1109CDC9E6}">
      <dgm:prSet/>
      <dgm:spPr/>
      <dgm:t>
        <a:bodyPr/>
        <a:lstStyle/>
        <a:p>
          <a:endParaRPr lang="en-GB"/>
        </a:p>
      </dgm:t>
    </dgm:pt>
    <dgm:pt modelId="{709B2612-4031-A14D-9395-69F9E94EE042}" type="pres">
      <dgm:prSet presAssocID="{442B4B1B-267B-C04E-91A0-6B8C08941E49}" presName="linear" presStyleCnt="0">
        <dgm:presLayoutVars>
          <dgm:dir/>
          <dgm:animLvl val="lvl"/>
          <dgm:resizeHandles val="exact"/>
        </dgm:presLayoutVars>
      </dgm:prSet>
      <dgm:spPr/>
    </dgm:pt>
    <dgm:pt modelId="{6EE0F339-EF6B-E644-94D3-888430ABEA1B}" type="pres">
      <dgm:prSet presAssocID="{3A85DCD0-0394-944F-8568-15FC4ED8AF31}" presName="parentLin" presStyleCnt="0"/>
      <dgm:spPr/>
    </dgm:pt>
    <dgm:pt modelId="{562BB5C2-52DF-1A4C-BC27-2B6C900DAF8D}" type="pres">
      <dgm:prSet presAssocID="{3A85DCD0-0394-944F-8568-15FC4ED8AF31}" presName="parentLeftMargin" presStyleLbl="node1" presStyleIdx="0" presStyleCnt="4"/>
      <dgm:spPr/>
    </dgm:pt>
    <dgm:pt modelId="{4CA54FFF-547B-9449-ACAE-50FB3025B62C}" type="pres">
      <dgm:prSet presAssocID="{3A85DCD0-0394-944F-8568-15FC4ED8AF31}" presName="parentText" presStyleLbl="node1" presStyleIdx="0" presStyleCnt="4" custScaleX="141967">
        <dgm:presLayoutVars>
          <dgm:chMax val="0"/>
          <dgm:bulletEnabled val="1"/>
        </dgm:presLayoutVars>
      </dgm:prSet>
      <dgm:spPr/>
    </dgm:pt>
    <dgm:pt modelId="{4265E191-007F-4D4C-B195-128AD076A6FE}" type="pres">
      <dgm:prSet presAssocID="{3A85DCD0-0394-944F-8568-15FC4ED8AF31}" presName="negativeSpace" presStyleCnt="0"/>
      <dgm:spPr/>
    </dgm:pt>
    <dgm:pt modelId="{8BE8BB89-8962-A446-886F-3B5139B3911E}" type="pres">
      <dgm:prSet presAssocID="{3A85DCD0-0394-944F-8568-15FC4ED8AF31}" presName="childText" presStyleLbl="conFgAcc1" presStyleIdx="0" presStyleCnt="4">
        <dgm:presLayoutVars>
          <dgm:bulletEnabled val="1"/>
        </dgm:presLayoutVars>
      </dgm:prSet>
      <dgm:spPr/>
    </dgm:pt>
    <dgm:pt modelId="{6B99120C-12DA-FC47-953D-D5FF136ABB1F}" type="pres">
      <dgm:prSet presAssocID="{C8A0F6EF-BA5E-0E40-9C9B-1198B285CA9C}" presName="spaceBetweenRectangles" presStyleCnt="0"/>
      <dgm:spPr/>
    </dgm:pt>
    <dgm:pt modelId="{E8DA2292-1B10-5E48-BA84-F16F374B5376}" type="pres">
      <dgm:prSet presAssocID="{D315F703-81DD-6345-9103-A540EDE560DD}" presName="parentLin" presStyleCnt="0"/>
      <dgm:spPr/>
    </dgm:pt>
    <dgm:pt modelId="{E227F4C5-2E0B-1646-B5D1-0CF86CCEB0E9}" type="pres">
      <dgm:prSet presAssocID="{D315F703-81DD-6345-9103-A540EDE560DD}" presName="parentLeftMargin" presStyleLbl="node1" presStyleIdx="0" presStyleCnt="4"/>
      <dgm:spPr/>
    </dgm:pt>
    <dgm:pt modelId="{231B9A9F-A1C8-524E-BF61-9D7CB7861EEF}" type="pres">
      <dgm:prSet presAssocID="{D315F703-81DD-6345-9103-A540EDE560DD}" presName="parentText" presStyleLbl="node1" presStyleIdx="1" presStyleCnt="4" custScaleX="141967">
        <dgm:presLayoutVars>
          <dgm:chMax val="0"/>
          <dgm:bulletEnabled val="1"/>
        </dgm:presLayoutVars>
      </dgm:prSet>
      <dgm:spPr/>
    </dgm:pt>
    <dgm:pt modelId="{AED70856-1568-6946-835F-3FE827E488F5}" type="pres">
      <dgm:prSet presAssocID="{D315F703-81DD-6345-9103-A540EDE560DD}" presName="negativeSpace" presStyleCnt="0"/>
      <dgm:spPr/>
    </dgm:pt>
    <dgm:pt modelId="{BAC687AA-DC6A-D64B-9B3C-0918261C1B69}" type="pres">
      <dgm:prSet presAssocID="{D315F703-81DD-6345-9103-A540EDE560DD}" presName="childText" presStyleLbl="conFgAcc1" presStyleIdx="1" presStyleCnt="4">
        <dgm:presLayoutVars>
          <dgm:bulletEnabled val="1"/>
        </dgm:presLayoutVars>
      </dgm:prSet>
      <dgm:spPr/>
    </dgm:pt>
    <dgm:pt modelId="{D92DF429-55BD-DC48-8565-9528BF3CAFEF}" type="pres">
      <dgm:prSet presAssocID="{42F8B067-DB01-5F4D-990B-B7B033589A65}" presName="spaceBetweenRectangles" presStyleCnt="0"/>
      <dgm:spPr/>
    </dgm:pt>
    <dgm:pt modelId="{048C3B04-E185-4846-9108-A58E0774312A}" type="pres">
      <dgm:prSet presAssocID="{69CD3A8B-E81E-4540-8251-5966445FC05D}" presName="parentLin" presStyleCnt="0"/>
      <dgm:spPr/>
    </dgm:pt>
    <dgm:pt modelId="{0D6BC3ED-C4DD-C644-AE73-5047969A7D0F}" type="pres">
      <dgm:prSet presAssocID="{69CD3A8B-E81E-4540-8251-5966445FC05D}" presName="parentLeftMargin" presStyleLbl="node1" presStyleIdx="1" presStyleCnt="4"/>
      <dgm:spPr/>
    </dgm:pt>
    <dgm:pt modelId="{44C310EB-362A-6B41-A506-EA6B905D20D0}" type="pres">
      <dgm:prSet presAssocID="{69CD3A8B-E81E-4540-8251-5966445FC05D}" presName="parentText" presStyleLbl="node1" presStyleIdx="2" presStyleCnt="4" custScaleX="141967">
        <dgm:presLayoutVars>
          <dgm:chMax val="0"/>
          <dgm:bulletEnabled val="1"/>
        </dgm:presLayoutVars>
      </dgm:prSet>
      <dgm:spPr/>
    </dgm:pt>
    <dgm:pt modelId="{7CF71025-4A6F-DF4C-805D-901442AE1916}" type="pres">
      <dgm:prSet presAssocID="{69CD3A8B-E81E-4540-8251-5966445FC05D}" presName="negativeSpace" presStyleCnt="0"/>
      <dgm:spPr/>
    </dgm:pt>
    <dgm:pt modelId="{6AA2D9CC-022F-7F42-885F-17D9C18EB71D}" type="pres">
      <dgm:prSet presAssocID="{69CD3A8B-E81E-4540-8251-5966445FC05D}" presName="childText" presStyleLbl="conFgAcc1" presStyleIdx="2" presStyleCnt="4">
        <dgm:presLayoutVars>
          <dgm:bulletEnabled val="1"/>
        </dgm:presLayoutVars>
      </dgm:prSet>
      <dgm:spPr/>
    </dgm:pt>
    <dgm:pt modelId="{0F35D333-DBAF-454B-880D-69A0D2FE5D5A}" type="pres">
      <dgm:prSet presAssocID="{585C538D-0AE5-824C-8416-3F9F29937D57}" presName="spaceBetweenRectangles" presStyleCnt="0"/>
      <dgm:spPr/>
    </dgm:pt>
    <dgm:pt modelId="{98F3EA01-4130-A745-A923-C446444F87D0}" type="pres">
      <dgm:prSet presAssocID="{52D645F6-A756-204D-96F9-8CE71D408C74}" presName="parentLin" presStyleCnt="0"/>
      <dgm:spPr/>
    </dgm:pt>
    <dgm:pt modelId="{7E846612-EA2D-B245-8EE2-9CFFD4025974}" type="pres">
      <dgm:prSet presAssocID="{52D645F6-A756-204D-96F9-8CE71D408C74}" presName="parentLeftMargin" presStyleLbl="node1" presStyleIdx="2" presStyleCnt="4"/>
      <dgm:spPr/>
    </dgm:pt>
    <dgm:pt modelId="{1B149C9F-012E-0D41-858F-8A11F0A769AD}" type="pres">
      <dgm:prSet presAssocID="{52D645F6-A756-204D-96F9-8CE71D408C74}" presName="parentText" presStyleLbl="node1" presStyleIdx="3" presStyleCnt="4" custScaleX="141967">
        <dgm:presLayoutVars>
          <dgm:chMax val="0"/>
          <dgm:bulletEnabled val="1"/>
        </dgm:presLayoutVars>
      </dgm:prSet>
      <dgm:spPr/>
    </dgm:pt>
    <dgm:pt modelId="{AD1F6A0A-D00F-8044-AEA7-743CC91A8247}" type="pres">
      <dgm:prSet presAssocID="{52D645F6-A756-204D-96F9-8CE71D408C74}" presName="negativeSpace" presStyleCnt="0"/>
      <dgm:spPr/>
    </dgm:pt>
    <dgm:pt modelId="{7FBE08ED-8605-2C4B-80DE-783EF2418160}" type="pres">
      <dgm:prSet presAssocID="{52D645F6-A756-204D-96F9-8CE71D408C74}" presName="childText" presStyleLbl="conFgAcc1" presStyleIdx="3" presStyleCnt="4">
        <dgm:presLayoutVars>
          <dgm:bulletEnabled val="1"/>
        </dgm:presLayoutVars>
      </dgm:prSet>
      <dgm:spPr/>
    </dgm:pt>
  </dgm:ptLst>
  <dgm:cxnLst>
    <dgm:cxn modelId="{EADC471A-C845-1A4B-806B-F4EF03F681A9}" srcId="{442B4B1B-267B-C04E-91A0-6B8C08941E49}" destId="{D315F703-81DD-6345-9103-A540EDE560DD}" srcOrd="1" destOrd="0" parTransId="{09870704-2BDB-1845-8A34-2C6BABB34166}" sibTransId="{42F8B067-DB01-5F4D-990B-B7B033589A65}"/>
    <dgm:cxn modelId="{18A7681E-DF1E-044F-82E8-9DD8B5340AA4}" type="presOf" srcId="{69CD3A8B-E81E-4540-8251-5966445FC05D}" destId="{0D6BC3ED-C4DD-C644-AE73-5047969A7D0F}" srcOrd="0" destOrd="0" presId="urn:microsoft.com/office/officeart/2005/8/layout/list1"/>
    <dgm:cxn modelId="{1F643B21-EA03-9B4C-9201-1B0B741A23DE}" srcId="{442B4B1B-267B-C04E-91A0-6B8C08941E49}" destId="{3A85DCD0-0394-944F-8568-15FC4ED8AF31}" srcOrd="0" destOrd="0" parTransId="{88D75B40-36FE-F247-9B94-97CF6666590C}" sibTransId="{C8A0F6EF-BA5E-0E40-9C9B-1198B285CA9C}"/>
    <dgm:cxn modelId="{577F783D-64F3-0A46-BF83-38B74EBD5524}" type="presOf" srcId="{3A85DCD0-0394-944F-8568-15FC4ED8AF31}" destId="{4CA54FFF-547B-9449-ACAE-50FB3025B62C}" srcOrd="1" destOrd="0" presId="urn:microsoft.com/office/officeart/2005/8/layout/list1"/>
    <dgm:cxn modelId="{7A3BA476-293D-8D44-A064-1D7F05855AB1}" type="presOf" srcId="{69CD3A8B-E81E-4540-8251-5966445FC05D}" destId="{44C310EB-362A-6B41-A506-EA6B905D20D0}" srcOrd="1" destOrd="0" presId="urn:microsoft.com/office/officeart/2005/8/layout/list1"/>
    <dgm:cxn modelId="{B122C176-87D9-8944-9EEA-C2A4A4B58E7C}" type="presOf" srcId="{442B4B1B-267B-C04E-91A0-6B8C08941E49}" destId="{709B2612-4031-A14D-9395-69F9E94EE042}" srcOrd="0" destOrd="0" presId="urn:microsoft.com/office/officeart/2005/8/layout/list1"/>
    <dgm:cxn modelId="{13923385-457D-6842-9304-0B8C5027E853}" type="presOf" srcId="{D315F703-81DD-6345-9103-A540EDE560DD}" destId="{E227F4C5-2E0B-1646-B5D1-0CF86CCEB0E9}" srcOrd="0" destOrd="0" presId="urn:microsoft.com/office/officeart/2005/8/layout/list1"/>
    <dgm:cxn modelId="{7090328A-1A00-034B-8147-FCABC128F115}" type="presOf" srcId="{D315F703-81DD-6345-9103-A540EDE560DD}" destId="{231B9A9F-A1C8-524E-BF61-9D7CB7861EEF}" srcOrd="1" destOrd="0" presId="urn:microsoft.com/office/officeart/2005/8/layout/list1"/>
    <dgm:cxn modelId="{41FB65C8-0763-8043-9BA1-EE1109CDC9E6}" srcId="{442B4B1B-267B-C04E-91A0-6B8C08941E49}" destId="{69CD3A8B-E81E-4540-8251-5966445FC05D}" srcOrd="2" destOrd="0" parTransId="{2976F1F8-AFBD-9345-9772-83B068346C38}" sibTransId="{585C538D-0AE5-824C-8416-3F9F29937D57}"/>
    <dgm:cxn modelId="{7C634CD6-30EF-BF4C-8BB6-267CD90D9CD3}" type="presOf" srcId="{3A85DCD0-0394-944F-8568-15FC4ED8AF31}" destId="{562BB5C2-52DF-1A4C-BC27-2B6C900DAF8D}" srcOrd="0" destOrd="0" presId="urn:microsoft.com/office/officeart/2005/8/layout/list1"/>
    <dgm:cxn modelId="{DD5157EB-C127-1942-8686-8188132165F8}" srcId="{442B4B1B-267B-C04E-91A0-6B8C08941E49}" destId="{52D645F6-A756-204D-96F9-8CE71D408C74}" srcOrd="3" destOrd="0" parTransId="{00BCC64A-8B95-F94A-86A3-B6C53287F2AF}" sibTransId="{051684E9-1877-2241-B6EB-BC2BA701AD18}"/>
    <dgm:cxn modelId="{76C4F3F9-15CA-D340-A5BF-6CEBB031CFC6}" type="presOf" srcId="{52D645F6-A756-204D-96F9-8CE71D408C74}" destId="{1B149C9F-012E-0D41-858F-8A11F0A769AD}" srcOrd="1" destOrd="0" presId="urn:microsoft.com/office/officeart/2005/8/layout/list1"/>
    <dgm:cxn modelId="{60FCC7FF-60D7-634E-9637-E0A617122B33}" type="presOf" srcId="{52D645F6-A756-204D-96F9-8CE71D408C74}" destId="{7E846612-EA2D-B245-8EE2-9CFFD4025974}" srcOrd="0" destOrd="0" presId="urn:microsoft.com/office/officeart/2005/8/layout/list1"/>
    <dgm:cxn modelId="{CD7806FB-11F0-2A4E-B57F-384A765EF8EB}" type="presParOf" srcId="{709B2612-4031-A14D-9395-69F9E94EE042}" destId="{6EE0F339-EF6B-E644-94D3-888430ABEA1B}" srcOrd="0" destOrd="0" presId="urn:microsoft.com/office/officeart/2005/8/layout/list1"/>
    <dgm:cxn modelId="{89CA53A4-697C-7C44-A6F7-B1C197A2911D}" type="presParOf" srcId="{6EE0F339-EF6B-E644-94D3-888430ABEA1B}" destId="{562BB5C2-52DF-1A4C-BC27-2B6C900DAF8D}" srcOrd="0" destOrd="0" presId="urn:microsoft.com/office/officeart/2005/8/layout/list1"/>
    <dgm:cxn modelId="{48F3186F-930A-EA42-B35B-0F3CBB665AF1}" type="presParOf" srcId="{6EE0F339-EF6B-E644-94D3-888430ABEA1B}" destId="{4CA54FFF-547B-9449-ACAE-50FB3025B62C}" srcOrd="1" destOrd="0" presId="urn:microsoft.com/office/officeart/2005/8/layout/list1"/>
    <dgm:cxn modelId="{1FB32BBE-9842-9D4D-A29C-48637B0D5579}" type="presParOf" srcId="{709B2612-4031-A14D-9395-69F9E94EE042}" destId="{4265E191-007F-4D4C-B195-128AD076A6FE}" srcOrd="1" destOrd="0" presId="urn:microsoft.com/office/officeart/2005/8/layout/list1"/>
    <dgm:cxn modelId="{FC754DDD-DA90-4D43-B501-FF4E1AE5F5BC}" type="presParOf" srcId="{709B2612-4031-A14D-9395-69F9E94EE042}" destId="{8BE8BB89-8962-A446-886F-3B5139B3911E}" srcOrd="2" destOrd="0" presId="urn:microsoft.com/office/officeart/2005/8/layout/list1"/>
    <dgm:cxn modelId="{A7061CCE-1BB5-3D40-A100-C2A1626A2591}" type="presParOf" srcId="{709B2612-4031-A14D-9395-69F9E94EE042}" destId="{6B99120C-12DA-FC47-953D-D5FF136ABB1F}" srcOrd="3" destOrd="0" presId="urn:microsoft.com/office/officeart/2005/8/layout/list1"/>
    <dgm:cxn modelId="{52318DF0-3E6C-534D-8C36-CCD4916388D4}" type="presParOf" srcId="{709B2612-4031-A14D-9395-69F9E94EE042}" destId="{E8DA2292-1B10-5E48-BA84-F16F374B5376}" srcOrd="4" destOrd="0" presId="urn:microsoft.com/office/officeart/2005/8/layout/list1"/>
    <dgm:cxn modelId="{99BFA55A-F0F1-2A4A-BCA9-9A730C792F91}" type="presParOf" srcId="{E8DA2292-1B10-5E48-BA84-F16F374B5376}" destId="{E227F4C5-2E0B-1646-B5D1-0CF86CCEB0E9}" srcOrd="0" destOrd="0" presId="urn:microsoft.com/office/officeart/2005/8/layout/list1"/>
    <dgm:cxn modelId="{5F3F99E9-2B43-3B4D-8B25-DD11E520652A}" type="presParOf" srcId="{E8DA2292-1B10-5E48-BA84-F16F374B5376}" destId="{231B9A9F-A1C8-524E-BF61-9D7CB7861EEF}" srcOrd="1" destOrd="0" presId="urn:microsoft.com/office/officeart/2005/8/layout/list1"/>
    <dgm:cxn modelId="{764FC5FA-BCE8-A54E-A19B-CF68D8C2FC56}" type="presParOf" srcId="{709B2612-4031-A14D-9395-69F9E94EE042}" destId="{AED70856-1568-6946-835F-3FE827E488F5}" srcOrd="5" destOrd="0" presId="urn:microsoft.com/office/officeart/2005/8/layout/list1"/>
    <dgm:cxn modelId="{B8FA1E79-F158-4647-B2A0-2B6A10D61857}" type="presParOf" srcId="{709B2612-4031-A14D-9395-69F9E94EE042}" destId="{BAC687AA-DC6A-D64B-9B3C-0918261C1B69}" srcOrd="6" destOrd="0" presId="urn:microsoft.com/office/officeart/2005/8/layout/list1"/>
    <dgm:cxn modelId="{99B2B71C-6508-F947-9F59-B4C7E2DA6F05}" type="presParOf" srcId="{709B2612-4031-A14D-9395-69F9E94EE042}" destId="{D92DF429-55BD-DC48-8565-9528BF3CAFEF}" srcOrd="7" destOrd="0" presId="urn:microsoft.com/office/officeart/2005/8/layout/list1"/>
    <dgm:cxn modelId="{AEF07D13-6483-974B-ABB2-566D96B47A25}" type="presParOf" srcId="{709B2612-4031-A14D-9395-69F9E94EE042}" destId="{048C3B04-E185-4846-9108-A58E0774312A}" srcOrd="8" destOrd="0" presId="urn:microsoft.com/office/officeart/2005/8/layout/list1"/>
    <dgm:cxn modelId="{C01697D1-5EEF-9C44-8BC0-5701552D0497}" type="presParOf" srcId="{048C3B04-E185-4846-9108-A58E0774312A}" destId="{0D6BC3ED-C4DD-C644-AE73-5047969A7D0F}" srcOrd="0" destOrd="0" presId="urn:microsoft.com/office/officeart/2005/8/layout/list1"/>
    <dgm:cxn modelId="{72012998-F532-4F4D-8168-04B3B6F97749}" type="presParOf" srcId="{048C3B04-E185-4846-9108-A58E0774312A}" destId="{44C310EB-362A-6B41-A506-EA6B905D20D0}" srcOrd="1" destOrd="0" presId="urn:microsoft.com/office/officeart/2005/8/layout/list1"/>
    <dgm:cxn modelId="{90145470-FCFE-954B-AAD1-A4C9401575F6}" type="presParOf" srcId="{709B2612-4031-A14D-9395-69F9E94EE042}" destId="{7CF71025-4A6F-DF4C-805D-901442AE1916}" srcOrd="9" destOrd="0" presId="urn:microsoft.com/office/officeart/2005/8/layout/list1"/>
    <dgm:cxn modelId="{227D754A-A021-0843-BD83-722F53F7264D}" type="presParOf" srcId="{709B2612-4031-A14D-9395-69F9E94EE042}" destId="{6AA2D9CC-022F-7F42-885F-17D9C18EB71D}" srcOrd="10" destOrd="0" presId="urn:microsoft.com/office/officeart/2005/8/layout/list1"/>
    <dgm:cxn modelId="{5FC979D7-CEEA-EC41-9F01-3AAF8BCA0B88}" type="presParOf" srcId="{709B2612-4031-A14D-9395-69F9E94EE042}" destId="{0F35D333-DBAF-454B-880D-69A0D2FE5D5A}" srcOrd="11" destOrd="0" presId="urn:microsoft.com/office/officeart/2005/8/layout/list1"/>
    <dgm:cxn modelId="{87212D4F-0228-6840-B1DC-D817B47ED6BD}" type="presParOf" srcId="{709B2612-4031-A14D-9395-69F9E94EE042}" destId="{98F3EA01-4130-A745-A923-C446444F87D0}" srcOrd="12" destOrd="0" presId="urn:microsoft.com/office/officeart/2005/8/layout/list1"/>
    <dgm:cxn modelId="{3D3AA9AC-8606-B643-8023-BCAC3727CA5C}" type="presParOf" srcId="{98F3EA01-4130-A745-A923-C446444F87D0}" destId="{7E846612-EA2D-B245-8EE2-9CFFD4025974}" srcOrd="0" destOrd="0" presId="urn:microsoft.com/office/officeart/2005/8/layout/list1"/>
    <dgm:cxn modelId="{7D6ADCC0-91ED-F54F-8BD9-891428AD5A40}" type="presParOf" srcId="{98F3EA01-4130-A745-A923-C446444F87D0}" destId="{1B149C9F-012E-0D41-858F-8A11F0A769AD}" srcOrd="1" destOrd="0" presId="urn:microsoft.com/office/officeart/2005/8/layout/list1"/>
    <dgm:cxn modelId="{CCE93D37-C316-6148-8B0B-2F6ACF113E0F}" type="presParOf" srcId="{709B2612-4031-A14D-9395-69F9E94EE042}" destId="{AD1F6A0A-D00F-8044-AEA7-743CC91A8247}" srcOrd="13" destOrd="0" presId="urn:microsoft.com/office/officeart/2005/8/layout/list1"/>
    <dgm:cxn modelId="{457A863F-2576-F641-AC29-176CF2F6E341}" type="presParOf" srcId="{709B2612-4031-A14D-9395-69F9E94EE042}" destId="{7FBE08ED-8605-2C4B-80DE-783EF241816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8BB89-8962-A446-886F-3B5139B3911E}">
      <dsp:nvSpPr>
        <dsp:cNvPr id="0" name=""/>
        <dsp:cNvSpPr/>
      </dsp:nvSpPr>
      <dsp:spPr>
        <a:xfrm>
          <a:off x="0" y="480973"/>
          <a:ext cx="8097838"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54FFF-547B-9449-ACAE-50FB3025B62C}">
      <dsp:nvSpPr>
        <dsp:cNvPr id="0" name=""/>
        <dsp:cNvSpPr/>
      </dsp:nvSpPr>
      <dsp:spPr>
        <a:xfrm>
          <a:off x="387889" y="8653"/>
          <a:ext cx="7709453"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55" tIns="0" rIns="214255"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altLang="en-US" sz="1800" kern="1200" dirty="0">
              <a:sym typeface="Roboto Medium" panose="02000000000000000000" pitchFamily="2" charset="0"/>
            </a:rPr>
            <a:t>Person A has values of loyalty and belonging.</a:t>
          </a:r>
          <a:endParaRPr lang="en-GB" sz="1800" kern="1200" dirty="0"/>
        </a:p>
      </dsp:txBody>
      <dsp:txXfrm>
        <a:off x="434003" y="54767"/>
        <a:ext cx="7617225" cy="852412"/>
      </dsp:txXfrm>
    </dsp:sp>
    <dsp:sp modelId="{BAC687AA-DC6A-D64B-9B3C-0918261C1B69}">
      <dsp:nvSpPr>
        <dsp:cNvPr id="0" name=""/>
        <dsp:cNvSpPr/>
      </dsp:nvSpPr>
      <dsp:spPr>
        <a:xfrm>
          <a:off x="0" y="1932493"/>
          <a:ext cx="8097838"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B9A9F-A1C8-524E-BF61-9D7CB7861EEF}">
      <dsp:nvSpPr>
        <dsp:cNvPr id="0" name=""/>
        <dsp:cNvSpPr/>
      </dsp:nvSpPr>
      <dsp:spPr>
        <a:xfrm>
          <a:off x="387889" y="1460173"/>
          <a:ext cx="7709453"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55" tIns="0" rIns="214255"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t>Person A wants to spend time with a new group of friends who they have a lot in common with.  They want to be liked by them.</a:t>
          </a:r>
        </a:p>
      </dsp:txBody>
      <dsp:txXfrm>
        <a:off x="434003" y="1506287"/>
        <a:ext cx="7617225" cy="852412"/>
      </dsp:txXfrm>
    </dsp:sp>
    <dsp:sp modelId="{6AA2D9CC-022F-7F42-885F-17D9C18EB71D}">
      <dsp:nvSpPr>
        <dsp:cNvPr id="0" name=""/>
        <dsp:cNvSpPr/>
      </dsp:nvSpPr>
      <dsp:spPr>
        <a:xfrm>
          <a:off x="0" y="3384013"/>
          <a:ext cx="8097838"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310EB-362A-6B41-A506-EA6B905D20D0}">
      <dsp:nvSpPr>
        <dsp:cNvPr id="0" name=""/>
        <dsp:cNvSpPr/>
      </dsp:nvSpPr>
      <dsp:spPr>
        <a:xfrm>
          <a:off x="387889" y="2911693"/>
          <a:ext cx="7709453"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55" tIns="0" rIns="214255"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sym typeface="Roboto Medium" panose="02000000000000000000" pitchFamily="2" charset="0"/>
            </a:rPr>
            <a:t>Person A knows that one of their existing friends doesn’t like the people in this new group. </a:t>
          </a:r>
          <a:endParaRPr lang="en-GB" sz="1800" kern="1200" dirty="0"/>
        </a:p>
      </dsp:txBody>
      <dsp:txXfrm>
        <a:off x="434003" y="2957807"/>
        <a:ext cx="7617225" cy="852412"/>
      </dsp:txXfrm>
    </dsp:sp>
    <dsp:sp modelId="{7FBE08ED-8605-2C4B-80DE-783EF2418160}">
      <dsp:nvSpPr>
        <dsp:cNvPr id="0" name=""/>
        <dsp:cNvSpPr/>
      </dsp:nvSpPr>
      <dsp:spPr>
        <a:xfrm>
          <a:off x="0" y="4835532"/>
          <a:ext cx="8097838"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49C9F-012E-0D41-858F-8A11F0A769AD}">
      <dsp:nvSpPr>
        <dsp:cNvPr id="0" name=""/>
        <dsp:cNvSpPr/>
      </dsp:nvSpPr>
      <dsp:spPr>
        <a:xfrm>
          <a:off x="387889" y="4363212"/>
          <a:ext cx="7709453"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55" tIns="0" rIns="214255"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altLang="en-US" sz="1800" kern="1200" dirty="0">
              <a:sym typeface="Roboto Medium" panose="02000000000000000000" pitchFamily="2" charset="0"/>
            </a:rPr>
            <a:t>Person A feels uncomfortable that they may hurt their friend but discovers that </a:t>
          </a:r>
          <a:r>
            <a:rPr lang="en-US" altLang="en-US" sz="1800" b="1" kern="1200" dirty="0">
              <a:sym typeface="Roboto Medium" panose="02000000000000000000" pitchFamily="2" charset="0"/>
            </a:rPr>
            <a:t>belonging</a:t>
          </a:r>
          <a:r>
            <a:rPr lang="en-US" altLang="en-US" sz="1800" kern="1200" dirty="0">
              <a:sym typeface="Roboto Medium" panose="02000000000000000000" pitchFamily="2" charset="0"/>
            </a:rPr>
            <a:t> to the new group may be more important to them than </a:t>
          </a:r>
          <a:r>
            <a:rPr lang="en-US" altLang="en-US" sz="1800" b="1" kern="1200" dirty="0">
              <a:sym typeface="Roboto Medium" panose="02000000000000000000" pitchFamily="2" charset="0"/>
            </a:rPr>
            <a:t>loyalty</a:t>
          </a:r>
          <a:r>
            <a:rPr lang="en-US" altLang="en-US" sz="1800" kern="1200" dirty="0">
              <a:sym typeface="Roboto Medium" panose="02000000000000000000" pitchFamily="2" charset="0"/>
            </a:rPr>
            <a:t> to their friend.</a:t>
          </a:r>
          <a:endParaRPr lang="en-GB" sz="1800" kern="1200" dirty="0"/>
        </a:p>
      </dsp:txBody>
      <dsp:txXfrm>
        <a:off x="434003" y="4409326"/>
        <a:ext cx="7617225"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Google Shape;3;n">
            <a:extLst>
              <a:ext uri="{FF2B5EF4-FFF2-40B4-BE49-F238E27FC236}">
                <a16:creationId xmlns:a16="http://schemas.microsoft.com/office/drawing/2014/main" id="{29A1B680-7D2C-5361-29F8-AE1FE88681F7}"/>
              </a:ext>
            </a:extLst>
          </p:cNvPr>
          <p:cNvSpPr txBox="1">
            <a:spLocks noGrp="1" noChangeArrowheads="1"/>
          </p:cNvSpPr>
          <p:nvPr>
            <p:ph type="hdr" idx="2"/>
          </p:nvPr>
        </p:nvSpPr>
        <p:spPr bwMode="auto">
          <a:xfrm>
            <a:off x="0" y="0"/>
            <a:ext cx="2971800" cy="457200"/>
          </a:xfrm>
          <a:prstGeom prst="rect">
            <a:avLst/>
          </a:prstGeom>
          <a:noFill/>
          <a:ln>
            <a:noFill/>
          </a:ln>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9219" name="Google Shape;4;n">
            <a:extLst>
              <a:ext uri="{FF2B5EF4-FFF2-40B4-BE49-F238E27FC236}">
                <a16:creationId xmlns:a16="http://schemas.microsoft.com/office/drawing/2014/main" id="{843CBBFE-66D7-C42D-2713-CC5E419FCF47}"/>
              </a:ext>
            </a:extLst>
          </p:cNvPr>
          <p:cNvSpPr txBox="1">
            <a:spLocks noGrp="1" noChangeArrowheads="1"/>
          </p:cNvSpPr>
          <p:nvPr>
            <p:ph type="dt" idx="10"/>
          </p:nvPr>
        </p:nvSpPr>
        <p:spPr bwMode="auto">
          <a:xfrm>
            <a:off x="3884613" y="0"/>
            <a:ext cx="2971800" cy="457200"/>
          </a:xfrm>
          <a:prstGeom prst="rect">
            <a:avLst/>
          </a:prstGeom>
          <a:noFill/>
          <a:ln>
            <a:noFill/>
          </a:ln>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13316" name="Google Shape;5;n">
            <a:extLst>
              <a:ext uri="{FF2B5EF4-FFF2-40B4-BE49-F238E27FC236}">
                <a16:creationId xmlns:a16="http://schemas.microsoft.com/office/drawing/2014/main" id="{93BD23F7-6F98-B7C7-0C0D-D5009F1EB576}"/>
              </a:ext>
            </a:extLst>
          </p:cNvPr>
          <p:cNvSpPr>
            <a:spLocks noGrp="1" noRot="1" noChangeAspect="1"/>
          </p:cNvSpPr>
          <p:nvPr>
            <p:ph type="sldImg" idx="3"/>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7" name="Google Shape;6;n">
            <a:extLst>
              <a:ext uri="{FF2B5EF4-FFF2-40B4-BE49-F238E27FC236}">
                <a16:creationId xmlns:a16="http://schemas.microsoft.com/office/drawing/2014/main" id="{459CB503-8B7E-3999-E252-5B94F2A74AF7}"/>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9222" name="Google Shape;7;n">
            <a:extLst>
              <a:ext uri="{FF2B5EF4-FFF2-40B4-BE49-F238E27FC236}">
                <a16:creationId xmlns:a16="http://schemas.microsoft.com/office/drawing/2014/main" id="{C5B5D5DA-C065-58FE-4A8C-F914D9556DA1}"/>
              </a:ext>
            </a:extLst>
          </p:cNvPr>
          <p:cNvSpPr txBox="1">
            <a:spLocks noGrp="1" noChangeArrowheads="1"/>
          </p:cNvSpPr>
          <p:nvPr>
            <p:ph type="ftr" idx="11"/>
          </p:nvPr>
        </p:nvSpPr>
        <p:spPr bwMode="auto">
          <a:xfrm>
            <a:off x="0" y="8685213"/>
            <a:ext cx="2971800" cy="457200"/>
          </a:xfrm>
          <a:prstGeom prst="rect">
            <a:avLst/>
          </a:prstGeom>
          <a:noFill/>
          <a:ln>
            <a:noFill/>
          </a:ln>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9223" name="Google Shape;8;n">
            <a:extLst>
              <a:ext uri="{FF2B5EF4-FFF2-40B4-BE49-F238E27FC236}">
                <a16:creationId xmlns:a16="http://schemas.microsoft.com/office/drawing/2014/main" id="{D1C9E78F-F39B-6775-1450-5A2FD6FC010A}"/>
              </a:ext>
            </a:extLst>
          </p:cNvPr>
          <p:cNvSpPr txBox="1">
            <a:spLocks noGrp="1" noChangeArrowheads="1"/>
          </p:cNvSpPr>
          <p:nvPr>
            <p:ph type="sldNum" idx="12"/>
          </p:nvPr>
        </p:nvSpPr>
        <p:spPr bwMode="auto">
          <a:xfrm>
            <a:off x="3884613" y="8685213"/>
            <a:ext cx="2971800" cy="457200"/>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Arial" panose="020B0604020202020204" pitchFamily="34" charset="0"/>
              <a:buNone/>
              <a:defRPr sz="1200" smtClean="0">
                <a:latin typeface="Calibri" panose="020F0502020204030204" pitchFamily="34" charset="0"/>
                <a:sym typeface="Calibri" panose="020F0502020204030204" pitchFamily="34" charset="0"/>
              </a:defRPr>
            </a:lvl1pPr>
          </a:lstStyle>
          <a:p>
            <a:pPr>
              <a:defRPr/>
            </a:pPr>
            <a:fld id="{F8E34A82-56F9-794F-8D06-4D4A83138AB3}"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115;p1:notes">
            <a:extLst>
              <a:ext uri="{FF2B5EF4-FFF2-40B4-BE49-F238E27FC236}">
                <a16:creationId xmlns:a16="http://schemas.microsoft.com/office/drawing/2014/main" id="{1EF67E9A-6D8F-40B6-D4E7-36A156F494DE}"/>
              </a:ext>
            </a:extLst>
          </p:cNvPr>
          <p:cNvSpPr>
            <a:spLocks noGrp="1" noRot="1" noChangeAspect="1" noTextEdit="1"/>
          </p:cNvSpPr>
          <p:nvPr>
            <p:ph type="sldImg" idx="2"/>
          </p:nvPr>
        </p:nvSpPr>
        <p:spPr>
          <a:noFill/>
          <a:ln>
            <a:headEnd/>
            <a:tailEnd/>
          </a:ln>
        </p:spPr>
      </p:sp>
      <p:sp>
        <p:nvSpPr>
          <p:cNvPr id="15362" name="Google Shape;116;p1:notes">
            <a:extLst>
              <a:ext uri="{FF2B5EF4-FFF2-40B4-BE49-F238E27FC236}">
                <a16:creationId xmlns:a16="http://schemas.microsoft.com/office/drawing/2014/main" id="{2C9E1453-4BA7-02F8-C6C6-27B3D01D4ECC}"/>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5363" name="Google Shape;117;p1:notes">
            <a:extLst>
              <a:ext uri="{FF2B5EF4-FFF2-40B4-BE49-F238E27FC236}">
                <a16:creationId xmlns:a16="http://schemas.microsoft.com/office/drawing/2014/main" id="{02DD1DD6-6F5A-EEB2-6E20-ACD973B893D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D3E7C87B-3F42-AD44-B5CE-D4F03B4337E3}" type="slidenum">
              <a:rPr lang="en-US" altLang="en-US"/>
              <a:pPr>
                <a:buSzPts val="140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 name="Google Shape;150;p5:notes">
            <a:extLst>
              <a:ext uri="{FF2B5EF4-FFF2-40B4-BE49-F238E27FC236}">
                <a16:creationId xmlns:a16="http://schemas.microsoft.com/office/drawing/2014/main" id="{FFA8FC47-1CE0-D1AA-C19C-BDE7D824FF87}"/>
              </a:ext>
            </a:extLst>
          </p:cNvPr>
          <p:cNvSpPr txBox="1">
            <a:spLocks noGrp="1"/>
          </p:cNvSpPr>
          <p:nvPr>
            <p:ph type="body" idx="1"/>
          </p:nvPr>
        </p:nvSpPr>
        <p:spPr>
          <a:noFill/>
          <a:ln/>
        </p:spPr>
        <p:txBody>
          <a:bodyPr spcFirstLastPara="1">
            <a:noAutofit/>
          </a:bodyPr>
          <a:lstStyle/>
          <a:p>
            <a:pPr marL="0" indent="0" eaLnBrk="1" fontAlgn="auto" hangingPunct="1">
              <a:spcBef>
                <a:spcPts val="0"/>
              </a:spcBef>
              <a:spcAft>
                <a:spcPts val="0"/>
              </a:spcAft>
              <a:buSzPts val="1400"/>
              <a:buFont typeface="Arial"/>
              <a:buNone/>
              <a:defRPr/>
            </a:pPr>
            <a:r>
              <a:rPr lang="en-US" sz="1200" b="1" dirty="0">
                <a:solidFill>
                  <a:schemeClr val="dk1"/>
                </a:solidFill>
                <a:latin typeface="Calibri"/>
                <a:ea typeface="Calibri"/>
                <a:cs typeface="Calibri"/>
                <a:sym typeface="Calibri"/>
              </a:rPr>
              <a:t>Teacher notes</a:t>
            </a:r>
          </a:p>
          <a:p>
            <a:pPr marL="0" indent="0" eaLnBrk="1" fontAlgn="auto" hangingPunct="1">
              <a:spcBef>
                <a:spcPts val="0"/>
              </a:spcBef>
              <a:spcAft>
                <a:spcPts val="0"/>
              </a:spcAft>
              <a:buSzPts val="1400"/>
              <a:buFont typeface="Arial"/>
              <a:buNone/>
              <a:defRPr/>
            </a:pPr>
            <a:r>
              <a:rPr lang="en-US" sz="1200" dirty="0">
                <a:solidFill>
                  <a:schemeClr val="dk1"/>
                </a:solidFill>
                <a:latin typeface="Calibri"/>
                <a:ea typeface="Calibri"/>
                <a:cs typeface="Calibri"/>
                <a:sym typeface="Calibri"/>
              </a:rPr>
              <a:t>Working in small groups, give each a quote with the list of relationship values.</a:t>
            </a:r>
          </a:p>
          <a:p>
            <a:pPr eaLnBrk="1" fontAlgn="auto" hangingPunct="1">
              <a:spcBef>
                <a:spcPts val="0"/>
              </a:spcBef>
              <a:spcAft>
                <a:spcPts val="0"/>
              </a:spcAft>
              <a:buSzPts val="1400"/>
              <a:buFont typeface="Arial"/>
              <a:buAutoNum type="arabicPeriod"/>
              <a:defRPr/>
            </a:pPr>
            <a:r>
              <a:rPr lang="en-US" sz="1200" dirty="0">
                <a:solidFill>
                  <a:schemeClr val="dk1"/>
                </a:solidFill>
                <a:latin typeface="Calibri"/>
                <a:ea typeface="Calibri"/>
                <a:cs typeface="Calibri"/>
                <a:sym typeface="Calibri"/>
              </a:rPr>
              <a:t>Firstly, ask if there are any values that need explaining.</a:t>
            </a:r>
          </a:p>
          <a:p>
            <a:pPr eaLnBrk="1" fontAlgn="auto" hangingPunct="1">
              <a:spcBef>
                <a:spcPts val="0"/>
              </a:spcBef>
              <a:spcAft>
                <a:spcPts val="0"/>
              </a:spcAft>
              <a:buSzPts val="1400"/>
              <a:buFont typeface="Arial"/>
              <a:buAutoNum type="arabicPeriod"/>
              <a:defRPr/>
            </a:pPr>
            <a:r>
              <a:rPr lang="en-US" sz="1200" dirty="0">
                <a:solidFill>
                  <a:schemeClr val="dk1"/>
                </a:solidFill>
                <a:latin typeface="Calibri"/>
                <a:ea typeface="Calibri"/>
                <a:cs typeface="Calibri"/>
                <a:sym typeface="Calibri"/>
              </a:rPr>
              <a:t>In groups, direct students to discuss what values they think lie behind their given quote.  Circle any that apply.  If time allows, groups can share their sheets and discuss whether they agree or disagree with the other groups’ ideas.</a:t>
            </a:r>
            <a:endParaRPr lang="en-GB" sz="1200" dirty="0">
              <a:solidFill>
                <a:schemeClr val="dk1"/>
              </a:solidFill>
              <a:latin typeface="Calibri"/>
              <a:ea typeface="Calibri"/>
              <a:cs typeface="Calibri"/>
              <a:sym typeface="Calibri"/>
            </a:endParaRPr>
          </a:p>
          <a:p>
            <a:pPr eaLnBrk="1" fontAlgn="auto" hangingPunct="1">
              <a:spcBef>
                <a:spcPts val="0"/>
              </a:spcBef>
              <a:spcAft>
                <a:spcPts val="0"/>
              </a:spcAft>
              <a:buSzPts val="1400"/>
              <a:buFont typeface="Arial"/>
              <a:buAutoNum type="arabicPeriod"/>
              <a:defRPr/>
            </a:pPr>
            <a:r>
              <a:rPr lang="en-US" sz="1200" dirty="0">
                <a:solidFill>
                  <a:schemeClr val="dk1"/>
                </a:solidFill>
                <a:latin typeface="Calibri"/>
                <a:ea typeface="Calibri"/>
                <a:cs typeface="Calibri"/>
                <a:sym typeface="Calibri"/>
              </a:rPr>
              <a:t>Share each group’s responses with the class and ask for any additional contributions.</a:t>
            </a:r>
          </a:p>
          <a:p>
            <a:pPr eaLnBrk="1" fontAlgn="auto" hangingPunct="1">
              <a:spcBef>
                <a:spcPts val="0"/>
              </a:spcBef>
              <a:spcAft>
                <a:spcPts val="0"/>
              </a:spcAft>
              <a:buSzPts val="1400"/>
              <a:buFont typeface="Arial"/>
              <a:buAutoNum type="arabicPeriod"/>
              <a:defRPr/>
            </a:pPr>
            <a:r>
              <a:rPr lang="en-US" sz="1200" dirty="0">
                <a:solidFill>
                  <a:schemeClr val="dk1"/>
                </a:solidFill>
                <a:latin typeface="Calibri"/>
                <a:ea typeface="Calibri"/>
                <a:cs typeface="Calibri"/>
                <a:sym typeface="Calibri"/>
              </a:rPr>
              <a:t>Ask students to consider which of the values listed are important for them.</a:t>
            </a:r>
          </a:p>
          <a:p>
            <a:pPr marL="228600" indent="0" eaLnBrk="1" fontAlgn="auto" hangingPunct="1">
              <a:spcBef>
                <a:spcPts val="0"/>
              </a:spcBef>
              <a:spcAft>
                <a:spcPts val="0"/>
              </a:spcAft>
              <a:buSzPts val="1400"/>
              <a:buFont typeface="Arial"/>
              <a:buNone/>
              <a:defRPr/>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dirty="0">
                <a:solidFill>
                  <a:srgbClr val="000000"/>
                </a:solidFill>
                <a:effectLst/>
                <a:latin typeface="Arial"/>
                <a:ea typeface="Arial"/>
                <a:cs typeface="Arial"/>
                <a:sym typeface="Arial" panose="020B0604020202020204" pitchFamily="34" charset="0"/>
              </a:rPr>
              <a:t>Stretch – for anyone that has finished quickly – ask them to write their own quote about relationships</a:t>
            </a:r>
          </a:p>
          <a:p>
            <a:pPr marL="0" indent="0" eaLnBrk="1" fontAlgn="auto" hangingPunct="1">
              <a:spcBef>
                <a:spcPts val="0"/>
              </a:spcBef>
              <a:spcAft>
                <a:spcPts val="0"/>
              </a:spcAft>
              <a:buSzPts val="1400"/>
              <a:buFont typeface="Arial"/>
              <a:buNone/>
              <a:defRPr/>
            </a:pPr>
            <a:endParaRPr sz="1200" dirty="0">
              <a:solidFill>
                <a:schemeClr val="dk1"/>
              </a:solidFill>
              <a:latin typeface="Calibri"/>
              <a:ea typeface="Calibri"/>
              <a:cs typeface="Calibri"/>
              <a:sym typeface="Calibri"/>
            </a:endParaRPr>
          </a:p>
        </p:txBody>
      </p:sp>
      <p:sp>
        <p:nvSpPr>
          <p:cNvPr id="25602" name="Google Shape;151;p5:notes">
            <a:extLst>
              <a:ext uri="{FF2B5EF4-FFF2-40B4-BE49-F238E27FC236}">
                <a16:creationId xmlns:a16="http://schemas.microsoft.com/office/drawing/2014/main" id="{66B9A873-A603-751C-DAEA-1DC52532CA8C}"/>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US" dirty="0"/>
              <a:t>Lead a brainstorm of all the things that might influence someone’s values around relationships. </a:t>
            </a:r>
            <a:r>
              <a:rPr lang="en-GB" sz="1400" dirty="0">
                <a:solidFill>
                  <a:srgbClr val="000000"/>
                </a:solidFill>
                <a:effectLst/>
                <a:latin typeface="Arial"/>
                <a:ea typeface="Arial"/>
                <a:cs typeface="Arial"/>
                <a:sym typeface="Arial" panose="020B0604020202020204" pitchFamily="34" charset="0"/>
              </a:rPr>
              <a:t>If any of the </a:t>
            </a:r>
          </a:p>
          <a:p>
            <a:r>
              <a:rPr lang="en-GB" sz="1400" dirty="0">
                <a:solidFill>
                  <a:srgbClr val="000000"/>
                </a:solidFill>
                <a:effectLst/>
                <a:latin typeface="Arial"/>
                <a:ea typeface="Arial"/>
                <a:cs typeface="Arial"/>
                <a:sym typeface="Arial" panose="020B0604020202020204" pitchFamily="34" charset="0"/>
              </a:rPr>
              <a:t>following influences haven’t been mentioned, add them in: family, friends, social media, TV/film, learning/school, </a:t>
            </a:r>
          </a:p>
          <a:p>
            <a:r>
              <a:rPr lang="en-GB" sz="1400" dirty="0">
                <a:solidFill>
                  <a:srgbClr val="000000"/>
                </a:solidFill>
                <a:effectLst/>
                <a:latin typeface="Arial"/>
                <a:ea typeface="Arial"/>
                <a:cs typeface="Arial"/>
                <a:sym typeface="Arial" panose="020B0604020202020204" pitchFamily="34" charset="0"/>
              </a:rPr>
              <a:t>siblings.</a:t>
            </a:r>
            <a:r>
              <a:rPr lang="en-GB" dirty="0">
                <a:effectLst/>
              </a:rPr>
              <a:t> </a:t>
            </a:r>
            <a:endParaRPr lang="en-US" dirty="0"/>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GB" sz="1400" dirty="0">
              <a:solidFill>
                <a:srgbClr val="000000"/>
              </a:solidFill>
              <a:effectLst/>
              <a:latin typeface="Arial"/>
              <a:ea typeface="Arial"/>
              <a:cs typeface="Arial"/>
              <a:sym typeface="Arial" panose="020B0604020202020204" pitchFamily="34" charset="0"/>
            </a:endParaRP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GB" sz="1400" dirty="0">
                <a:solidFill>
                  <a:srgbClr val="000000"/>
                </a:solidFill>
                <a:effectLst/>
                <a:latin typeface="Arial"/>
                <a:ea typeface="Arial"/>
                <a:cs typeface="Arial"/>
                <a:sym typeface="Arial" panose="020B0604020202020204" pitchFamily="34" charset="0"/>
              </a:rPr>
              <a:t>Ask students to plot the influences on the magnet worksheet as to how strong or not they feel the influence is.  </a:t>
            </a: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GB" sz="1400" dirty="0">
                <a:solidFill>
                  <a:srgbClr val="000000"/>
                </a:solidFill>
                <a:effectLst/>
                <a:latin typeface="Arial"/>
                <a:ea typeface="Arial"/>
                <a:cs typeface="Arial"/>
                <a:sym typeface="Arial" panose="020B0604020202020204" pitchFamily="34" charset="0"/>
              </a:rPr>
              <a:t>Remind them that they may not all agree, they may have to compromise. </a:t>
            </a:r>
          </a:p>
          <a:p>
            <a:pPr lvl="0"/>
            <a:endParaRPr lang="en-GB" sz="1400" dirty="0">
              <a:solidFill>
                <a:srgbClr val="000000"/>
              </a:solidFill>
              <a:effectLst/>
              <a:latin typeface="Arial"/>
              <a:ea typeface="Arial"/>
              <a:cs typeface="Arial"/>
              <a:sym typeface="Arial" panose="020B0604020202020204" pitchFamily="34" charset="0"/>
            </a:endParaRPr>
          </a:p>
          <a:p>
            <a:pPr lvl="0"/>
            <a:r>
              <a:rPr lang="en-GB" sz="1400" dirty="0">
                <a:solidFill>
                  <a:srgbClr val="000000"/>
                </a:solidFill>
                <a:effectLst/>
                <a:latin typeface="Arial"/>
                <a:ea typeface="Arial"/>
                <a:cs typeface="Arial"/>
                <a:sym typeface="Arial" panose="020B0604020202020204" pitchFamily="34" charset="0"/>
              </a:rPr>
              <a:t>Discuss responses as a class.  What are the similarities and differences between groups?</a:t>
            </a:r>
          </a:p>
          <a:p>
            <a:pPr lvl="0"/>
            <a:endParaRPr lang="en-GB" sz="1400" dirty="0">
              <a:solidFill>
                <a:srgbClr val="000000"/>
              </a:solidFill>
              <a:effectLst/>
              <a:latin typeface="Arial"/>
              <a:ea typeface="Arial"/>
              <a:cs typeface="Arial"/>
              <a:sym typeface="Arial" panose="020B0604020202020204" pitchFamily="34" charset="0"/>
            </a:endParaRPr>
          </a:p>
          <a:p>
            <a:pPr lvl="0"/>
            <a:r>
              <a:rPr lang="en-GB" sz="1400" dirty="0">
                <a:solidFill>
                  <a:srgbClr val="000000"/>
                </a:solidFill>
                <a:effectLst/>
                <a:latin typeface="Arial"/>
                <a:ea typeface="Arial"/>
                <a:cs typeface="Arial"/>
                <a:sym typeface="Arial" panose="020B0604020202020204" pitchFamily="34" charset="0"/>
              </a:rPr>
              <a:t>Explore those that students have identified as exerting most influence – is this a positive or negative influence?</a:t>
            </a: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GB" sz="1400" dirty="0">
              <a:solidFill>
                <a:srgbClr val="000000"/>
              </a:solidFill>
              <a:effectLst/>
              <a:latin typeface="Arial"/>
              <a:ea typeface="Arial"/>
              <a:cs typeface="Arial"/>
              <a:sym typeface="Arial" panose="020B0604020202020204" pitchFamily="34" charset="0"/>
            </a:endParaRP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GB" sz="1400" dirty="0">
                <a:solidFill>
                  <a:srgbClr val="000000"/>
                </a:solidFill>
                <a:effectLst/>
                <a:latin typeface="Arial"/>
                <a:ea typeface="Arial"/>
                <a:cs typeface="Arial"/>
                <a:sym typeface="Arial" panose="020B0604020202020204" pitchFamily="34" charset="0"/>
              </a:rPr>
              <a:t>Ask the students if they feel values around relationships change through life.  How might a 40-year-old complete </a:t>
            </a: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GB" sz="1400" dirty="0">
                <a:solidFill>
                  <a:srgbClr val="000000"/>
                </a:solidFill>
                <a:effectLst/>
                <a:latin typeface="Arial"/>
                <a:ea typeface="Arial"/>
                <a:cs typeface="Arial"/>
                <a:sym typeface="Arial" panose="020B0604020202020204" pitchFamily="34" charset="0"/>
              </a:rPr>
              <a:t>this activity, would it look different?  </a:t>
            </a:r>
          </a:p>
          <a:p>
            <a:pPr lvl="0"/>
            <a:endParaRPr lang="en-GB" sz="1400" dirty="0">
              <a:solidFill>
                <a:srgbClr val="000000"/>
              </a:solidFill>
              <a:effectLst/>
              <a:latin typeface="Arial"/>
              <a:ea typeface="Arial"/>
              <a:cs typeface="Arial"/>
              <a:sym typeface="Arial" panose="020B0604020202020204" pitchFamily="34" charset="0"/>
            </a:endParaRP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GB" sz="1400" dirty="0">
              <a:solidFill>
                <a:srgbClr val="000000"/>
              </a:solidFill>
              <a:effectLst/>
              <a:latin typeface="Arial"/>
              <a:ea typeface="Arial"/>
              <a:cs typeface="Arial"/>
              <a:sym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11</a:t>
            </a:fld>
            <a:endParaRPr lang="en-US" altLang="en-US"/>
          </a:p>
        </p:txBody>
      </p:sp>
    </p:spTree>
    <p:extLst>
      <p:ext uri="{BB962C8B-B14F-4D97-AF65-F5344CB8AC3E}">
        <p14:creationId xmlns:p14="http://schemas.microsoft.com/office/powerpoint/2010/main" val="58069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US" dirty="0"/>
              <a:t>Ask: </a:t>
            </a:r>
            <a:r>
              <a:rPr lang="en-GB" sz="1400" dirty="0">
                <a:solidFill>
                  <a:srgbClr val="000000"/>
                </a:solidFill>
                <a:effectLst/>
                <a:latin typeface="Arial"/>
                <a:cs typeface="Arial"/>
                <a:sym typeface="Arial" panose="020B0604020202020204" pitchFamily="34" charset="0"/>
              </a:rPr>
              <a:t>D</a:t>
            </a:r>
            <a:r>
              <a:rPr lang="en-GB" sz="1400" dirty="0">
                <a:solidFill>
                  <a:srgbClr val="000000"/>
                </a:solidFill>
                <a:effectLst/>
                <a:latin typeface="Arial"/>
                <a:ea typeface="Arial"/>
                <a:cs typeface="Arial"/>
                <a:sym typeface="Arial" panose="020B0604020202020204" pitchFamily="34" charset="0"/>
              </a:rPr>
              <a:t>o our values change through life?  Who or what has the biggest influence at each stage?  Why?</a:t>
            </a:r>
          </a:p>
          <a:p>
            <a:endParaRPr lang="en-GB" sz="1400" dirty="0">
              <a:solidFill>
                <a:srgbClr val="000000"/>
              </a:solidFill>
              <a:effectLst/>
              <a:latin typeface="Arial"/>
              <a:cs typeface="Arial"/>
              <a:sym typeface="Arial" panose="020B0604020202020204" pitchFamily="34" charset="0"/>
            </a:endParaRP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GB" sz="1400" dirty="0">
                <a:solidFill>
                  <a:srgbClr val="000000"/>
                </a:solidFill>
                <a:effectLst/>
                <a:latin typeface="Arial"/>
                <a:ea typeface="Arial"/>
                <a:cs typeface="Arial"/>
                <a:sym typeface="Arial" panose="020B0604020202020204" pitchFamily="34" charset="0"/>
              </a:rPr>
              <a:t>There are no right or wrong answers here, it is about opinion.</a:t>
            </a:r>
          </a:p>
          <a:p>
            <a:r>
              <a:rPr lang="en-GB" dirty="0">
                <a:effectLst/>
              </a:rPr>
              <a:t> </a:t>
            </a:r>
            <a:endParaRPr lang="en-US" dirty="0">
              <a:effectLst/>
            </a:endParaRPr>
          </a:p>
          <a:p>
            <a:r>
              <a:rPr lang="en-US" dirty="0">
                <a:effectLst/>
              </a:rPr>
              <a:t>Explain that unlike feelings which can change often, values are more stable through life.  This can make values a useful guide in relationships.</a:t>
            </a:r>
          </a:p>
          <a:p>
            <a:endParaRPr lang="en-US" dirty="0">
              <a:effectLst/>
            </a:endParaRPr>
          </a:p>
          <a:p>
            <a:r>
              <a:rPr lang="en-US" dirty="0">
                <a:effectLst/>
              </a:rPr>
              <a:t>Pick out a few values, </a:t>
            </a:r>
            <a:r>
              <a:rPr lang="en-US" dirty="0" err="1">
                <a:effectLst/>
              </a:rPr>
              <a:t>eg.</a:t>
            </a:r>
            <a:r>
              <a:rPr lang="en-US" dirty="0">
                <a:effectLst/>
              </a:rPr>
              <a:t> trust, equality, responsibility – ask students if they feel these values are taught (learnt), caught (acquired, passed on) or both.</a:t>
            </a:r>
            <a:endParaRPr lang="en-GB" dirty="0">
              <a:effectLst/>
            </a:endParaRP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12</a:t>
            </a:fld>
            <a:endParaRPr lang="en-US" altLang="en-US"/>
          </a:p>
        </p:txBody>
      </p:sp>
    </p:spTree>
    <p:extLst>
      <p:ext uri="{BB962C8B-B14F-4D97-AF65-F5344CB8AC3E}">
        <p14:creationId xmlns:p14="http://schemas.microsoft.com/office/powerpoint/2010/main" val="52920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pPr lvl="0"/>
            <a:r>
              <a:rPr lang="en-GB" sz="1400" dirty="0">
                <a:solidFill>
                  <a:srgbClr val="000000"/>
                </a:solidFill>
                <a:effectLst/>
                <a:latin typeface="Arial"/>
                <a:ea typeface="Arial"/>
                <a:cs typeface="Arial"/>
                <a:sym typeface="Arial" panose="020B0604020202020204" pitchFamily="34" charset="0"/>
              </a:rPr>
              <a:t>Explain that not everyone will want to have a romantic or intimate relationship but in life most people will have </a:t>
            </a:r>
          </a:p>
          <a:p>
            <a:pPr lvl="0"/>
            <a:r>
              <a:rPr lang="en-GB" sz="1400" dirty="0">
                <a:solidFill>
                  <a:srgbClr val="000000"/>
                </a:solidFill>
                <a:effectLst/>
                <a:latin typeface="Arial"/>
                <a:ea typeface="Arial"/>
                <a:cs typeface="Arial"/>
                <a:sym typeface="Arial" panose="020B0604020202020204" pitchFamily="34" charset="0"/>
              </a:rPr>
              <a:t>some sort of relationship, whether that be with a friend, a family member, a carer, a work colleague.</a:t>
            </a:r>
          </a:p>
          <a:p>
            <a:endParaRPr lang="en-US" dirty="0"/>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13</a:t>
            </a:fld>
            <a:endParaRPr lang="en-US" altLang="en-US"/>
          </a:p>
        </p:txBody>
      </p:sp>
    </p:spTree>
    <p:extLst>
      <p:ext uri="{BB962C8B-B14F-4D97-AF65-F5344CB8AC3E}">
        <p14:creationId xmlns:p14="http://schemas.microsoft.com/office/powerpoint/2010/main" val="212661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pPr lvl="0"/>
            <a:r>
              <a:rPr lang="en-GB" sz="1400" dirty="0">
                <a:solidFill>
                  <a:srgbClr val="000000"/>
                </a:solidFill>
                <a:effectLst/>
                <a:latin typeface="Arial"/>
                <a:ea typeface="Arial"/>
                <a:cs typeface="Arial"/>
                <a:sym typeface="Arial" panose="020B0604020202020204" pitchFamily="34" charset="0"/>
              </a:rPr>
              <a:t>Ask students to return to their relationship quotes sheet – what could be the relationship goals of the person </a:t>
            </a:r>
          </a:p>
          <a:p>
            <a:pPr lvl="0"/>
            <a:r>
              <a:rPr lang="en-GB" sz="1400" dirty="0">
                <a:solidFill>
                  <a:srgbClr val="000000"/>
                </a:solidFill>
                <a:effectLst/>
                <a:latin typeface="Arial"/>
                <a:ea typeface="Arial"/>
                <a:cs typeface="Arial"/>
                <a:sym typeface="Arial" panose="020B0604020202020204" pitchFamily="34" charset="0"/>
              </a:rPr>
              <a:t>saying this?  Fill in on the goal worksheet.</a:t>
            </a:r>
          </a:p>
          <a:p>
            <a:pPr lvl="0"/>
            <a:endParaRPr lang="en-GB" sz="1400" dirty="0">
              <a:solidFill>
                <a:srgbClr val="000000"/>
              </a:solidFill>
              <a:effectLst/>
              <a:latin typeface="Arial"/>
              <a:ea typeface="Arial"/>
              <a:cs typeface="Arial"/>
              <a:sym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14</a:t>
            </a:fld>
            <a:endParaRPr lang="en-US" altLang="en-US"/>
          </a:p>
        </p:txBody>
      </p:sp>
    </p:spTree>
    <p:extLst>
      <p:ext uri="{BB962C8B-B14F-4D97-AF65-F5344CB8AC3E}">
        <p14:creationId xmlns:p14="http://schemas.microsoft.com/office/powerpoint/2010/main" val="264492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15</a:t>
            </a:fld>
            <a:endParaRPr lang="en-US" altLang="en-US"/>
          </a:p>
        </p:txBody>
      </p:sp>
    </p:spTree>
    <p:extLst>
      <p:ext uri="{BB962C8B-B14F-4D97-AF65-F5344CB8AC3E}">
        <p14:creationId xmlns:p14="http://schemas.microsoft.com/office/powerpoint/2010/main" val="1717374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44;p4:notes">
            <a:extLst>
              <a:ext uri="{FF2B5EF4-FFF2-40B4-BE49-F238E27FC236}">
                <a16:creationId xmlns:a16="http://schemas.microsoft.com/office/drawing/2014/main" id="{DAA9BFE7-74E8-B82D-5847-5B759C4C60F6}"/>
              </a:ext>
            </a:extLst>
          </p:cNvPr>
          <p:cNvSpPr txBox="1">
            <a:spLocks noGrp="1" noChangeArrowheads="1"/>
          </p:cNvSpPr>
          <p:nvPr>
            <p:ph type="body" idx="1"/>
          </p:nvPr>
        </p:nvSpPr>
        <p:spPr>
          <a:noFill/>
        </p:spPr>
        <p:txBody>
          <a:bodyPr/>
          <a:lstStyle/>
          <a:p>
            <a:pPr marL="0" indent="0" eaLnBrk="1" hangingPunct="1">
              <a:buSzPts val="1400"/>
            </a:pPr>
            <a:r>
              <a:rPr lang="en-GB" altLang="en-US" sz="1200" b="1" dirty="0">
                <a:latin typeface="Calibri" panose="020F0502020204030204" pitchFamily="34" charset="0"/>
                <a:cs typeface="Arial" panose="020B0604020202020204" pitchFamily="34" charset="0"/>
                <a:sym typeface="Calibri" panose="020F0502020204030204" pitchFamily="34" charset="0"/>
              </a:rPr>
              <a:t>Teacher notes</a:t>
            </a:r>
          </a:p>
          <a:p>
            <a:pPr marL="0" indent="0" eaLnBrk="1" hangingPunct="1">
              <a:buSzPts val="1400"/>
            </a:pPr>
            <a:r>
              <a:rPr lang="en-GB" altLang="en-US" sz="1200" dirty="0">
                <a:latin typeface="Calibri" panose="020F0502020204030204" pitchFamily="34" charset="0"/>
                <a:cs typeface="Arial" panose="020B0604020202020204" pitchFamily="34" charset="0"/>
                <a:sym typeface="Calibri" panose="020F0502020204030204" pitchFamily="34" charset="0"/>
              </a:rPr>
              <a:t>Encourage students to reflect on their values and consider what sort of relationship goals they have now and/or in the future.  Pupils to discuss with a partner and then take responses as appropriate.  Ask students if they feel their goals may change as they progress through life.  What might influence them?</a:t>
            </a:r>
          </a:p>
          <a:p>
            <a:pPr marL="0" indent="0" eaLnBrk="1" hangingPunct="1">
              <a:buSzPts val="1400"/>
            </a:pPr>
            <a:endParaRPr lang="en-GB" altLang="en-US" sz="1200" dirty="0">
              <a:latin typeface="Calibri" panose="020F0502020204030204" pitchFamily="34" charset="0"/>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rgbClr val="000000"/>
              </a:buClr>
              <a:buSzPts val="1400"/>
              <a:buFont typeface="Arial" panose="020B0604020202020204" pitchFamily="34" charset="0"/>
              <a:buNone/>
              <a:tabLst/>
              <a:defRPr/>
            </a:pPr>
            <a:r>
              <a:rPr lang="en-GB" sz="1400" dirty="0">
                <a:solidFill>
                  <a:srgbClr val="000000"/>
                </a:solidFill>
                <a:effectLst/>
                <a:latin typeface="Arial"/>
                <a:ea typeface="Arial"/>
                <a:cs typeface="Arial"/>
                <a:sym typeface="Arial" panose="020B0604020202020204" pitchFamily="34" charset="0"/>
              </a:rPr>
              <a:t>Explain that not everyone will want to have a romantic or intimate relationship but in life most people will have some sort of relationship, whether that be with a friend, a family member, a carer, a work colleague.</a:t>
            </a: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23554" name="Google Shape;145;p4:notes">
            <a:extLst>
              <a:ext uri="{FF2B5EF4-FFF2-40B4-BE49-F238E27FC236}">
                <a16:creationId xmlns:a16="http://schemas.microsoft.com/office/drawing/2014/main" id="{AC807471-B99F-7576-F7C1-3B3726EE2B3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29369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209;p15:notes">
            <a:extLst>
              <a:ext uri="{FF2B5EF4-FFF2-40B4-BE49-F238E27FC236}">
                <a16:creationId xmlns:a16="http://schemas.microsoft.com/office/drawing/2014/main" id="{C4EFE68C-5B86-AB2F-94E4-ABD6D2F42C56}"/>
              </a:ext>
            </a:extLst>
          </p:cNvPr>
          <p:cNvSpPr txBox="1">
            <a:spLocks noGrp="1" noChangeArrowheads="1"/>
          </p:cNvSpPr>
          <p:nvPr>
            <p:ph type="body" idx="1"/>
          </p:nvPr>
        </p:nvSpPr>
        <p:spPr>
          <a:noFill/>
        </p:spPr>
        <p:txBody>
          <a:bodyPr/>
          <a:lstStyle/>
          <a:p>
            <a:pPr marL="0" indent="0" eaLnBrk="1" hangingPunct="1">
              <a:buSzPts val="1400"/>
            </a:pPr>
            <a:r>
              <a:rPr lang="en-US" altLang="en-US" sz="1200" b="1">
                <a:latin typeface="Calibri" panose="020F0502020204030204" pitchFamily="34" charset="0"/>
                <a:cs typeface="Arial" panose="020B0604020202020204" pitchFamily="34" charset="0"/>
                <a:sym typeface="Calibri" panose="020F0502020204030204" pitchFamily="34" charset="0"/>
              </a:rPr>
              <a:t>Teacher notes</a:t>
            </a:r>
            <a:endParaRPr lang="en-US" altLang="en-US" sz="120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Mention any named pastoral care staff or support mechanisms in school. </a:t>
            </a:r>
          </a:p>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Ask if pupils have any outstanding questions about this lesson or any issues it raised. Direct them to the anonymous question box if necessary.</a:t>
            </a:r>
          </a:p>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39938" name="Google Shape;210;p15:notes">
            <a:extLst>
              <a:ext uri="{FF2B5EF4-FFF2-40B4-BE49-F238E27FC236}">
                <a16:creationId xmlns:a16="http://schemas.microsoft.com/office/drawing/2014/main" id="{20CA6631-E5F8-40AF-0867-CF923D0D00D6}"/>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124;p2:notes">
            <a:extLst>
              <a:ext uri="{FF2B5EF4-FFF2-40B4-BE49-F238E27FC236}">
                <a16:creationId xmlns:a16="http://schemas.microsoft.com/office/drawing/2014/main" id="{9691E9AD-3384-4F76-BD0B-DF6BDF4E6760}"/>
              </a:ext>
            </a:extLst>
          </p:cNvPr>
          <p:cNvSpPr txBox="1">
            <a:spLocks noGrp="1" noChangeArrowheads="1"/>
          </p:cNvSpPr>
          <p:nvPr>
            <p:ph type="body" idx="1"/>
          </p:nvPr>
        </p:nvSpPr>
        <p:spPr>
          <a:noFill/>
        </p:spPr>
        <p:txBody>
          <a:bodyPr/>
          <a:lstStyle/>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17410" name="Google Shape;125;p2:notes">
            <a:extLst>
              <a:ext uri="{FF2B5EF4-FFF2-40B4-BE49-F238E27FC236}">
                <a16:creationId xmlns:a16="http://schemas.microsoft.com/office/drawing/2014/main" id="{98950159-0568-CFEA-AEDE-1914574CEFE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30;p3:notes">
            <a:extLst>
              <a:ext uri="{FF2B5EF4-FFF2-40B4-BE49-F238E27FC236}">
                <a16:creationId xmlns:a16="http://schemas.microsoft.com/office/drawing/2014/main" id="{9B2BA645-3A1A-7B99-26E1-2D853D26B60B}"/>
              </a:ext>
            </a:extLst>
          </p:cNvPr>
          <p:cNvSpPr>
            <a:spLocks noGrp="1" noRot="1" noChangeAspect="1" noTextEdit="1"/>
          </p:cNvSpPr>
          <p:nvPr>
            <p:ph type="sldImg" idx="2"/>
          </p:nvPr>
        </p:nvSpPr>
        <p:spPr>
          <a:noFill/>
          <a:ln>
            <a:headEnd/>
            <a:tailEnd/>
          </a:ln>
        </p:spPr>
      </p:sp>
      <p:sp>
        <p:nvSpPr>
          <p:cNvPr id="19458" name="Google Shape;131;p3:notes">
            <a:extLst>
              <a:ext uri="{FF2B5EF4-FFF2-40B4-BE49-F238E27FC236}">
                <a16:creationId xmlns:a16="http://schemas.microsoft.com/office/drawing/2014/main" id="{C271EA36-6C2A-E634-406A-8A170B607E98}"/>
              </a:ext>
            </a:extLst>
          </p:cNvPr>
          <p:cNvSpPr txBox="1">
            <a:spLocks noGrp="1" noChangeArrowheads="1"/>
          </p:cNvSpPr>
          <p:nvPr>
            <p:ph type="body" idx="1"/>
          </p:nvPr>
        </p:nvSpPr>
        <p:spPr>
          <a:noFill/>
        </p:spPr>
        <p:txBody>
          <a:bodyPr/>
          <a:lstStyle/>
          <a:p>
            <a:pPr marL="0" indent="0" eaLnBrk="1" hangingPunct="1">
              <a:buSzPts val="1400"/>
            </a:pPr>
            <a:r>
              <a:rPr lang="en-US" altLang="en-US" sz="1200" b="1" dirty="0">
                <a:latin typeface="Calibri" panose="020F0502020204030204" pitchFamily="34" charset="0"/>
                <a:cs typeface="Arial" panose="020B0604020202020204" pitchFamily="34" charset="0"/>
                <a:sym typeface="Calibri" panose="020F0502020204030204" pitchFamily="34" charset="0"/>
              </a:rPr>
              <a:t>Teacher notes</a:t>
            </a:r>
          </a:p>
          <a:p>
            <a:pPr marL="0" indent="0" eaLnBrk="1" hangingPunct="1">
              <a:buSzPts val="1400"/>
            </a:pPr>
            <a:r>
              <a:rPr lang="en-US" altLang="en-US" sz="1200" dirty="0">
                <a:latin typeface="Calibri" panose="020F0502020204030204" pitchFamily="34" charset="0"/>
                <a:cs typeface="Arial" panose="020B0604020202020204" pitchFamily="34" charset="0"/>
                <a:sym typeface="Calibri" panose="020F0502020204030204" pitchFamily="34" charset="0"/>
              </a:rPr>
              <a:t>To create a climate of trust for safe and effective learning, ensure that ground rules are established or revisited at the beginning of this lesson. Please refer to ‘A safe environment for learning’ in the teaching guidance for more details. </a:t>
            </a: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19459" name="Google Shape;132;p3:notes">
            <a:extLst>
              <a:ext uri="{FF2B5EF4-FFF2-40B4-BE49-F238E27FC236}">
                <a16:creationId xmlns:a16="http://schemas.microsoft.com/office/drawing/2014/main" id="{4B0A0D4F-8976-4309-0987-BB75C355DB1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51E508F7-9061-3E45-8A04-6F50B33565AE}" type="slidenum">
              <a:rPr lang="en-US" altLang="en-US"/>
              <a:pPr>
                <a:buSzPts val="140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US" dirty="0"/>
              <a:t>Ask students to look at the words on the slides and choose one that feels important to them – take some examples.</a:t>
            </a:r>
          </a:p>
          <a:p>
            <a:endParaRPr lang="en-US" dirty="0"/>
          </a:p>
          <a:p>
            <a:r>
              <a:rPr lang="en-US" dirty="0"/>
              <a:t>Explain that these words represent some example of human values.</a:t>
            </a: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4</a:t>
            </a:fld>
            <a:endParaRPr lang="en-US" altLang="en-US"/>
          </a:p>
        </p:txBody>
      </p:sp>
    </p:spTree>
    <p:extLst>
      <p:ext uri="{BB962C8B-B14F-4D97-AF65-F5344CB8AC3E}">
        <p14:creationId xmlns:p14="http://schemas.microsoft.com/office/powerpoint/2010/main" val="157951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44;p4:notes">
            <a:extLst>
              <a:ext uri="{FF2B5EF4-FFF2-40B4-BE49-F238E27FC236}">
                <a16:creationId xmlns:a16="http://schemas.microsoft.com/office/drawing/2014/main" id="{DAA9BFE7-74E8-B82D-5847-5B759C4C60F6}"/>
              </a:ext>
            </a:extLst>
          </p:cNvPr>
          <p:cNvSpPr txBox="1">
            <a:spLocks noGrp="1" noChangeArrowheads="1"/>
          </p:cNvSpPr>
          <p:nvPr>
            <p:ph type="body" idx="1"/>
          </p:nvPr>
        </p:nvSpPr>
        <p:spPr>
          <a:noFill/>
        </p:spPr>
        <p:txBody>
          <a:bodyPr/>
          <a:lstStyle/>
          <a:p>
            <a:pPr marL="0" indent="0" eaLnBrk="1" hangingPunct="1">
              <a:buSzPts val="1400"/>
            </a:pPr>
            <a:r>
              <a:rPr lang="en-GB" altLang="en-US" sz="1200" b="1" dirty="0">
                <a:latin typeface="Calibri" panose="020F0502020204030204" pitchFamily="34" charset="0"/>
                <a:cs typeface="Arial" panose="020B0604020202020204" pitchFamily="34" charset="0"/>
                <a:sym typeface="Calibri" panose="020F0502020204030204" pitchFamily="34" charset="0"/>
              </a:rPr>
              <a:t>Teacher notes</a:t>
            </a:r>
          </a:p>
          <a:p>
            <a:pPr marL="0" indent="0" eaLnBrk="1" hangingPunct="1">
              <a:buSzPts val="1400"/>
            </a:pPr>
            <a:r>
              <a:rPr lang="en-GB" altLang="en-US" sz="1200" dirty="0">
                <a:latin typeface="Calibri" panose="020F0502020204030204" pitchFamily="34" charset="0"/>
                <a:cs typeface="Arial" panose="020B0604020202020204" pitchFamily="34" charset="0"/>
                <a:sym typeface="Calibri" panose="020F0502020204030204" pitchFamily="34" charset="0"/>
              </a:rPr>
              <a:t>Students to discuss with a partner and then take responses.</a:t>
            </a: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23554" name="Google Shape;145;p4:notes">
            <a:extLst>
              <a:ext uri="{FF2B5EF4-FFF2-40B4-BE49-F238E27FC236}">
                <a16:creationId xmlns:a16="http://schemas.microsoft.com/office/drawing/2014/main" id="{AC807471-B99F-7576-F7C1-3B3726EE2B3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US" dirty="0"/>
              <a:t>Ask students if they can think of any other values than those on slide 4, prompt as needed, </a:t>
            </a:r>
            <a:r>
              <a:rPr lang="en-US" dirty="0" err="1"/>
              <a:t>eg.</a:t>
            </a:r>
            <a:r>
              <a:rPr lang="en-US" dirty="0"/>
              <a:t> honesty, friendship, security.</a:t>
            </a: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6</a:t>
            </a:fld>
            <a:endParaRPr lang="en-US" altLang="en-US"/>
          </a:p>
        </p:txBody>
      </p:sp>
    </p:spTree>
    <p:extLst>
      <p:ext uri="{BB962C8B-B14F-4D97-AF65-F5344CB8AC3E}">
        <p14:creationId xmlns:p14="http://schemas.microsoft.com/office/powerpoint/2010/main" val="314860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GB" sz="1400" dirty="0">
                <a:solidFill>
                  <a:srgbClr val="000000"/>
                </a:solidFill>
                <a:effectLst/>
                <a:latin typeface="Arial"/>
                <a:ea typeface="Arial"/>
                <a:cs typeface="Arial"/>
                <a:sym typeface="Arial" panose="020B0604020202020204" pitchFamily="34" charset="0"/>
              </a:rPr>
              <a:t>Ask students in pairs to look at the questions on slide 6.  How might these questions help someone to identify </a:t>
            </a:r>
          </a:p>
          <a:p>
            <a:r>
              <a:rPr lang="en-GB" sz="1400" dirty="0">
                <a:solidFill>
                  <a:srgbClr val="000000"/>
                </a:solidFill>
                <a:effectLst/>
                <a:latin typeface="Arial"/>
                <a:ea typeface="Arial"/>
                <a:cs typeface="Arial"/>
                <a:sym typeface="Arial" panose="020B0604020202020204" pitchFamily="34" charset="0"/>
              </a:rPr>
              <a:t>their values?</a:t>
            </a:r>
          </a:p>
          <a:p>
            <a:endParaRPr lang="en-GB" sz="16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Give students the option of using the questions to identify a couple of their own values, either through discussion</a:t>
            </a:r>
          </a:p>
          <a:p>
            <a:r>
              <a:rPr lang="en-GB" sz="1400" dirty="0">
                <a:solidFill>
                  <a:srgbClr val="000000"/>
                </a:solidFill>
                <a:effectLst/>
                <a:latin typeface="Arial"/>
                <a:ea typeface="Arial"/>
                <a:cs typeface="Arial"/>
                <a:sym typeface="Arial" panose="020B0604020202020204" pitchFamily="34" charset="0"/>
              </a:rPr>
              <a:t>or internal reflection.  </a:t>
            </a:r>
            <a:endParaRPr lang="en-GB" sz="16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 </a:t>
            </a:r>
            <a:endParaRPr lang="en-GB" sz="16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Invite responses if students want to share.</a:t>
            </a:r>
            <a:endParaRPr lang="en-GB" sz="1600" dirty="0">
              <a:solidFill>
                <a:srgbClr val="000000"/>
              </a:solidFill>
              <a:effectLst/>
              <a:latin typeface="Arial"/>
              <a:ea typeface="Arial"/>
              <a:cs typeface="Arial"/>
              <a:sym typeface="Arial" panose="020B0604020202020204" pitchFamily="34" charset="0"/>
            </a:endParaRPr>
          </a:p>
          <a:p>
            <a:endParaRPr lang="en-GB" sz="14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Ask students:</a:t>
            </a:r>
            <a:endParaRPr lang="en-GB" sz="1600" dirty="0">
              <a:solidFill>
                <a:srgbClr val="000000"/>
              </a:solidFill>
              <a:effectLst/>
              <a:latin typeface="Arial"/>
              <a:ea typeface="Arial"/>
              <a:cs typeface="Arial"/>
              <a:sym typeface="Arial" panose="020B0604020202020204" pitchFamily="34" charset="0"/>
            </a:endParaRPr>
          </a:p>
          <a:p>
            <a:pPr lvl="1"/>
            <a:r>
              <a:rPr lang="en-GB" sz="1400" dirty="0">
                <a:solidFill>
                  <a:srgbClr val="000000"/>
                </a:solidFill>
                <a:effectLst/>
                <a:latin typeface="Arial"/>
                <a:ea typeface="Arial"/>
                <a:cs typeface="Arial"/>
                <a:sym typeface="Arial" panose="020B0604020202020204" pitchFamily="34" charset="0"/>
              </a:rPr>
              <a:t>Where do our values come from? </a:t>
            </a:r>
            <a:endParaRPr lang="en-GB" sz="1600" dirty="0">
              <a:solidFill>
                <a:srgbClr val="000000"/>
              </a:solidFill>
              <a:effectLst/>
              <a:latin typeface="Arial"/>
              <a:ea typeface="Arial"/>
              <a:cs typeface="Arial"/>
              <a:sym typeface="Arial" panose="020B0604020202020204" pitchFamily="34" charset="0"/>
            </a:endParaRPr>
          </a:p>
          <a:p>
            <a:pPr lvl="1"/>
            <a:r>
              <a:rPr lang="en-GB" sz="1400" dirty="0">
                <a:solidFill>
                  <a:srgbClr val="000000"/>
                </a:solidFill>
                <a:effectLst/>
                <a:latin typeface="Arial"/>
                <a:ea typeface="Arial"/>
                <a:cs typeface="Arial"/>
                <a:sym typeface="Arial" panose="020B0604020202020204" pitchFamily="34" charset="0"/>
              </a:rPr>
              <a:t>How do these values influence our lives?</a:t>
            </a:r>
            <a:endParaRPr lang="en-GB" sz="16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 </a:t>
            </a:r>
            <a:endParaRPr lang="en-GB" sz="16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Offer support to any students who find it difficult to identify values.  </a:t>
            </a:r>
            <a:endParaRPr lang="en-GB" sz="1600" dirty="0">
              <a:solidFill>
                <a:srgbClr val="000000"/>
              </a:solidFill>
              <a:effectLst/>
              <a:latin typeface="Arial"/>
              <a:ea typeface="Arial"/>
              <a:cs typeface="Arial"/>
              <a:sym typeface="Arial" panose="020B0604020202020204" pitchFamily="34" charset="0"/>
            </a:endParaRPr>
          </a:p>
          <a:p>
            <a:r>
              <a:rPr lang="en-US" dirty="0"/>
              <a:t>.</a:t>
            </a: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7</a:t>
            </a:fld>
            <a:endParaRPr lang="en-US" altLang="en-US"/>
          </a:p>
        </p:txBody>
      </p:sp>
    </p:spTree>
    <p:extLst>
      <p:ext uri="{BB962C8B-B14F-4D97-AF65-F5344CB8AC3E}">
        <p14:creationId xmlns:p14="http://schemas.microsoft.com/office/powerpoint/2010/main" val="397343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endParaRPr lang="en-US" dirty="0"/>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Explain to students that someone’s values often guide their wants, needs and </a:t>
            </a:r>
            <a:r>
              <a:rPr lang="en-US" dirty="0" err="1"/>
              <a:t>behaviour</a:t>
            </a:r>
            <a:r>
              <a:rPr lang="en-US" dirty="0"/>
              <a:t> in relationships. Talk </a:t>
            </a: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through how our values might guide or impact on our </a:t>
            </a:r>
            <a:r>
              <a:rPr lang="en-US" dirty="0" err="1"/>
              <a:t>behaviour</a:t>
            </a:r>
            <a:r>
              <a:rPr lang="en-US" dirty="0"/>
              <a:t>.  Ask students to think to themselves about how </a:t>
            </a:r>
          </a:p>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the values they identified have impacted on their </a:t>
            </a:r>
            <a:r>
              <a:rPr lang="en-US" dirty="0" err="1"/>
              <a:t>behaviour</a:t>
            </a:r>
            <a:r>
              <a:rPr lang="en-US" dirty="0"/>
              <a:t> in the past.</a:t>
            </a:r>
          </a:p>
          <a:p>
            <a:endParaRPr lang="en-US" dirty="0"/>
          </a:p>
          <a:p>
            <a:endParaRPr lang="en-US" dirty="0"/>
          </a:p>
          <a:p>
            <a:r>
              <a:rPr lang="en-US" dirty="0"/>
              <a:t>Ask:  How might the values shown here impact on relationships? So, if person A values honesty, what would </a:t>
            </a:r>
          </a:p>
          <a:p>
            <a:r>
              <a:rPr lang="en-US" dirty="0"/>
              <a:t>they look for in a friend or partner? How could this value influence their </a:t>
            </a:r>
            <a:r>
              <a:rPr lang="en-US" dirty="0" err="1"/>
              <a:t>behaviour</a:t>
            </a:r>
            <a:r>
              <a:rPr lang="en-US" dirty="0"/>
              <a:t> in the relationship?  What </a:t>
            </a:r>
          </a:p>
          <a:p>
            <a:r>
              <a:rPr lang="en-US" dirty="0"/>
              <a:t>would their expectations for a relationship be? </a:t>
            </a: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8</a:t>
            </a:fld>
            <a:endParaRPr lang="en-US" altLang="en-US"/>
          </a:p>
        </p:txBody>
      </p:sp>
    </p:spTree>
    <p:extLst>
      <p:ext uri="{BB962C8B-B14F-4D97-AF65-F5344CB8AC3E}">
        <p14:creationId xmlns:p14="http://schemas.microsoft.com/office/powerpoint/2010/main" val="338287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endParaRPr lang="en-US" dirty="0"/>
          </a:p>
          <a:p>
            <a:r>
              <a:rPr lang="en-US" dirty="0"/>
              <a:t>Talk through the scenario.  Explore how our values do not always entirely align, they may conflict, and we may </a:t>
            </a:r>
          </a:p>
          <a:p>
            <a:r>
              <a:rPr lang="en-US" dirty="0" err="1"/>
              <a:t>prioritise</a:t>
            </a:r>
            <a:r>
              <a:rPr lang="en-US" dirty="0"/>
              <a:t> one value over another in some situations.  </a:t>
            </a:r>
          </a:p>
          <a:p>
            <a:endParaRPr lang="en-US" dirty="0"/>
          </a:p>
          <a:p>
            <a:r>
              <a:rPr lang="en-US" dirty="0"/>
              <a:t>Ask: Can you think of any other examples where someone’s values might conflict?</a:t>
            </a:r>
          </a:p>
          <a:p>
            <a:endParaRPr lang="en-US" dirty="0"/>
          </a:p>
          <a:p>
            <a:endParaRPr lang="en-US" dirty="0"/>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9</a:t>
            </a:fld>
            <a:endParaRPr lang="en-US" altLang="en-US"/>
          </a:p>
        </p:txBody>
      </p:sp>
    </p:spTree>
    <p:extLst>
      <p:ext uri="{BB962C8B-B14F-4D97-AF65-F5344CB8AC3E}">
        <p14:creationId xmlns:p14="http://schemas.microsoft.com/office/powerpoint/2010/main" val="317410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E84C18"/>
              </a:buClr>
              <a:buSzPts val="1800"/>
              <a:buFont typeface="Roboto Medium"/>
              <a:buNone/>
              <a:defRPr>
                <a:solidFill>
                  <a:srgbClr val="E84C18"/>
                </a:solidFill>
                <a:latin typeface="Roboto Medium"/>
                <a:ea typeface="Roboto Medium"/>
                <a:cs typeface="Roboto Medium"/>
                <a:sym typeface="Roboto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448325" y="1491450"/>
            <a:ext cx="8229600" cy="4373700"/>
          </a:xfrm>
          <a:prstGeom prst="rect">
            <a:avLst/>
          </a:prstGeom>
          <a:noFill/>
          <a:ln>
            <a:noFill/>
          </a:ln>
        </p:spPr>
        <p:txBody>
          <a:bodyPr spcFirstLastPara="1" bIns="2743200">
            <a:noAutofit/>
          </a:bodyPr>
          <a:lstStyle>
            <a:lvl1pPr marL="457200" lvl="0" indent="-361950" algn="l">
              <a:lnSpc>
                <a:spcPct val="115000"/>
              </a:lnSpc>
              <a:spcBef>
                <a:spcPts val="360"/>
              </a:spcBef>
              <a:spcAft>
                <a:spcPts val="0"/>
              </a:spcAft>
              <a:buClr>
                <a:srgbClr val="E84C18"/>
              </a:buClr>
              <a:buSzPts val="2100"/>
              <a:buFont typeface="Roboto Light"/>
              <a:buChar char="•"/>
              <a:defRPr sz="1800">
                <a:latin typeface="Roboto Light"/>
                <a:ea typeface="Roboto Light"/>
                <a:cs typeface="Roboto Light"/>
                <a:sym typeface="Roboto Light"/>
              </a:defRPr>
            </a:lvl1pPr>
            <a:lvl2pPr marL="914400" lvl="1"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 name="Google Shape;21;p2">
            <a:extLst>
              <a:ext uri="{FF2B5EF4-FFF2-40B4-BE49-F238E27FC236}">
                <a16:creationId xmlns:a16="http://schemas.microsoft.com/office/drawing/2014/main" id="{F4B9759C-D1C0-9FA8-F37C-0A778B2E860D}"/>
              </a:ext>
            </a:extLst>
          </p:cNvPr>
          <p:cNvSpPr txBox="1">
            <a:spLocks noGrp="1" noChangeArrowheads="1"/>
          </p:cNvSpPr>
          <p:nvPr>
            <p:ph type="dt" idx="10"/>
          </p:nvPr>
        </p:nvSpPr>
        <p:spPr/>
        <p:txBody>
          <a:bodyPr/>
          <a:lstStyle>
            <a:lvl1pPr>
              <a:defRPr/>
            </a:lvl1pPr>
          </a:lstStyle>
          <a:p>
            <a:pPr>
              <a:defRPr/>
            </a:pPr>
            <a:endParaRPr lang="en-US" altLang="en-US"/>
          </a:p>
        </p:txBody>
      </p:sp>
      <p:sp>
        <p:nvSpPr>
          <p:cNvPr id="5" name="Google Shape;22;p2">
            <a:extLst>
              <a:ext uri="{FF2B5EF4-FFF2-40B4-BE49-F238E27FC236}">
                <a16:creationId xmlns:a16="http://schemas.microsoft.com/office/drawing/2014/main" id="{EA2593E6-85B5-8868-B378-497BE2100407}"/>
              </a:ext>
            </a:extLst>
          </p:cNvPr>
          <p:cNvSpPr txBox="1">
            <a:spLocks noGrp="1" noChangeArrowheads="1"/>
          </p:cNvSpPr>
          <p:nvPr>
            <p:ph type="ftr" idx="11"/>
          </p:nvPr>
        </p:nvSpPr>
        <p:spPr/>
        <p:txBody>
          <a:bodyPr/>
          <a:lstStyle>
            <a:lvl1pPr>
              <a:defRPr/>
            </a:lvl1pPr>
          </a:lstStyle>
          <a:p>
            <a:pPr>
              <a:defRPr/>
            </a:pPr>
            <a:endParaRPr lang="en-US" altLang="en-US"/>
          </a:p>
        </p:txBody>
      </p:sp>
      <p:sp>
        <p:nvSpPr>
          <p:cNvPr id="6" name="Google Shape;23;p2">
            <a:extLst>
              <a:ext uri="{FF2B5EF4-FFF2-40B4-BE49-F238E27FC236}">
                <a16:creationId xmlns:a16="http://schemas.microsoft.com/office/drawing/2014/main" id="{2545AB91-95E4-E36A-52F7-42FB0CF1B2B3}"/>
              </a:ext>
            </a:extLst>
          </p:cNvPr>
          <p:cNvSpPr txBox="1">
            <a:spLocks noGrp="1" noChangeArrowheads="1"/>
          </p:cNvSpPr>
          <p:nvPr>
            <p:ph type="sldNum" idx="12"/>
          </p:nvPr>
        </p:nvSpPr>
        <p:spPr/>
        <p:txBody>
          <a:bodyPr/>
          <a:lstStyle>
            <a:lvl1pPr>
              <a:defRPr smtClean="0"/>
            </a:lvl1pPr>
          </a:lstStyle>
          <a:p>
            <a:pPr>
              <a:defRPr/>
            </a:pPr>
            <a:fld id="{C054BAD5-D610-A64F-ADB3-45F85A6D06FA}" type="slidenum">
              <a:rPr lang="en-US" altLang="en-US"/>
              <a:pPr>
                <a:defRPr/>
              </a:pPr>
              <a:t>‹#›</a:t>
            </a:fld>
            <a:endParaRPr lang="en-US" altLang="en-US"/>
          </a:p>
        </p:txBody>
      </p:sp>
    </p:spTree>
    <p:extLst>
      <p:ext uri="{BB962C8B-B14F-4D97-AF65-F5344CB8AC3E}">
        <p14:creationId xmlns:p14="http://schemas.microsoft.com/office/powerpoint/2010/main" val="116007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1"/>
          <p:cNvSpPr txBox="1">
            <a:spLocks noGrp="1"/>
          </p:cNvSpPr>
          <p:nvPr>
            <p:ph type="body" idx="1"/>
          </p:nvPr>
        </p:nvSpPr>
        <p:spPr>
          <a:xfrm rot="5400000">
            <a:off x="2385218" y="-175419"/>
            <a:ext cx="4373563" cy="8229600"/>
          </a:xfrm>
          <a:prstGeom prst="rect">
            <a:avLst/>
          </a:prstGeom>
          <a:noFill/>
          <a:ln>
            <a:noFill/>
          </a:ln>
        </p:spPr>
        <p:txBody>
          <a:bodyPr spcFirstLastPara="1">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4" name="Google Shape;12;p1">
            <a:extLst>
              <a:ext uri="{FF2B5EF4-FFF2-40B4-BE49-F238E27FC236}">
                <a16:creationId xmlns:a16="http://schemas.microsoft.com/office/drawing/2014/main" id="{9D2ED41A-42D2-3924-DAA9-2F30A5E74CEC}"/>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2BFAC307-B512-465F-8319-96494E1F644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DB2A2A43-2D6F-D4C3-BC4E-6ECD7115555C}"/>
              </a:ext>
            </a:extLst>
          </p:cNvPr>
          <p:cNvSpPr txBox="1">
            <a:spLocks noGrp="1" noChangeArrowheads="1"/>
          </p:cNvSpPr>
          <p:nvPr>
            <p:ph type="sldNum" idx="13"/>
          </p:nvPr>
        </p:nvSpPr>
        <p:spPr>
          <a:ln/>
        </p:spPr>
        <p:txBody>
          <a:bodyPr/>
          <a:lstStyle>
            <a:lvl1pPr>
              <a:defRPr/>
            </a:lvl1pPr>
          </a:lstStyle>
          <a:p>
            <a:pPr>
              <a:defRPr/>
            </a:pPr>
            <a:fld id="{99586226-6A9E-034B-9696-71EC89489116}" type="slidenum">
              <a:rPr lang="en-US" altLang="en-US"/>
              <a:pPr>
                <a:defRPr/>
              </a:pPr>
              <a:t>‹#›</a:t>
            </a:fld>
            <a:endParaRPr lang="en-US" altLang="en-US"/>
          </a:p>
        </p:txBody>
      </p:sp>
    </p:spTree>
    <p:extLst>
      <p:ext uri="{BB962C8B-B14F-4D97-AF65-F5344CB8AC3E}">
        <p14:creationId xmlns:p14="http://schemas.microsoft.com/office/powerpoint/2010/main" val="112011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4" name="Google Shape;107;p12">
            <a:extLst>
              <a:ext uri="{FF2B5EF4-FFF2-40B4-BE49-F238E27FC236}">
                <a16:creationId xmlns:a16="http://schemas.microsoft.com/office/drawing/2014/main" id="{0071B6B4-045C-8585-ECA3-C53721D2D79D}"/>
              </a:ext>
            </a:extLst>
          </p:cNvPr>
          <p:cNvSpPr>
            <a:spLocks noChangeArrowheads="1"/>
          </p:cNvSpPr>
          <p:nvPr/>
        </p:nvSpPr>
        <p:spPr bwMode="auto">
          <a:xfrm>
            <a:off x="6861175" y="228600"/>
            <a:ext cx="1860550" cy="6122988"/>
          </a:xfrm>
          <a:prstGeom prst="rect">
            <a:avLst/>
          </a:prstGeom>
          <a:solidFill>
            <a:srgbClr val="FFFFFF">
              <a:alpha val="8392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5" name="Google Shape;108;p12">
            <a:extLst>
              <a:ext uri="{FF2B5EF4-FFF2-40B4-BE49-F238E27FC236}">
                <a16:creationId xmlns:a16="http://schemas.microsoft.com/office/drawing/2014/main" id="{CBE4FCEA-661C-7D98-3103-9AB32CE1EA4E}"/>
              </a:ext>
            </a:extLst>
          </p:cNvPr>
          <p:cNvSpPr>
            <a:spLocks noChangeArrowheads="1"/>
          </p:cNvSpPr>
          <p:nvPr/>
        </p:nvSpPr>
        <p:spPr bwMode="auto">
          <a:xfrm>
            <a:off x="6954838" y="350838"/>
            <a:ext cx="1673225" cy="58769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9" name="Google Shape;109;p12"/>
          <p:cNvSpPr txBox="1">
            <a:spLocks noGrp="1"/>
          </p:cNvSpPr>
          <p:nvPr>
            <p:ph type="title"/>
          </p:nvPr>
        </p:nvSpPr>
        <p:spPr>
          <a:xfrm rot="5400000">
            <a:off x="4896852" y="2547152"/>
            <a:ext cx="5788981" cy="1485531"/>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2"/>
          <p:cNvSpPr txBox="1">
            <a:spLocks noGrp="1"/>
          </p:cNvSpPr>
          <p:nvPr>
            <p:ph type="body" idx="1"/>
          </p:nvPr>
        </p:nvSpPr>
        <p:spPr>
          <a:xfrm rot="5400000">
            <a:off x="647699" y="190500"/>
            <a:ext cx="5791201" cy="6172200"/>
          </a:xfrm>
          <a:prstGeom prst="rect">
            <a:avLst/>
          </a:prstGeom>
          <a:noFill/>
          <a:ln>
            <a:noFill/>
          </a:ln>
        </p:spPr>
        <p:txBody>
          <a:bodyPr spcFirstLastPara="1">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6" name="Google Shape;111;p12">
            <a:extLst>
              <a:ext uri="{FF2B5EF4-FFF2-40B4-BE49-F238E27FC236}">
                <a16:creationId xmlns:a16="http://schemas.microsoft.com/office/drawing/2014/main" id="{81B5F80D-9ACA-5049-6A54-7E50618F6AF1}"/>
              </a:ext>
            </a:extLst>
          </p:cNvPr>
          <p:cNvSpPr txBox="1">
            <a:spLocks noGrp="1" noChangeArrowheads="1"/>
          </p:cNvSpPr>
          <p:nvPr>
            <p:ph type="dt" idx="10"/>
          </p:nvPr>
        </p:nvSpPr>
        <p:spPr/>
        <p:txBody>
          <a:bodyPr/>
          <a:lstStyle>
            <a:lvl1pPr>
              <a:defRPr/>
            </a:lvl1pPr>
          </a:lstStyle>
          <a:p>
            <a:pPr>
              <a:defRPr/>
            </a:pPr>
            <a:endParaRPr lang="en-US" altLang="en-US"/>
          </a:p>
        </p:txBody>
      </p:sp>
      <p:sp>
        <p:nvSpPr>
          <p:cNvPr id="7" name="Google Shape;112;p12">
            <a:extLst>
              <a:ext uri="{FF2B5EF4-FFF2-40B4-BE49-F238E27FC236}">
                <a16:creationId xmlns:a16="http://schemas.microsoft.com/office/drawing/2014/main" id="{6BC41498-8596-DD4F-B2E8-C41FFB6BB28D}"/>
              </a:ext>
            </a:extLst>
          </p:cNvPr>
          <p:cNvSpPr txBox="1">
            <a:spLocks noGrp="1" noChangeArrowheads="1"/>
          </p:cNvSpPr>
          <p:nvPr>
            <p:ph type="ftr" idx="11"/>
          </p:nvPr>
        </p:nvSpPr>
        <p:spPr/>
        <p:txBody>
          <a:bodyPr/>
          <a:lstStyle>
            <a:lvl1pPr>
              <a:defRPr/>
            </a:lvl1pPr>
          </a:lstStyle>
          <a:p>
            <a:pPr>
              <a:defRPr/>
            </a:pPr>
            <a:endParaRPr lang="en-US" altLang="en-US"/>
          </a:p>
        </p:txBody>
      </p:sp>
      <p:sp>
        <p:nvSpPr>
          <p:cNvPr id="8" name="Google Shape;113;p12">
            <a:extLst>
              <a:ext uri="{FF2B5EF4-FFF2-40B4-BE49-F238E27FC236}">
                <a16:creationId xmlns:a16="http://schemas.microsoft.com/office/drawing/2014/main" id="{D82CEC6B-691A-C753-9F06-5D094CD8EAEF}"/>
              </a:ext>
            </a:extLst>
          </p:cNvPr>
          <p:cNvSpPr txBox="1">
            <a:spLocks noGrp="1" noChangeArrowheads="1"/>
          </p:cNvSpPr>
          <p:nvPr>
            <p:ph type="sldNum" idx="12"/>
          </p:nvPr>
        </p:nvSpPr>
        <p:spPr/>
        <p:txBody>
          <a:bodyPr/>
          <a:lstStyle>
            <a:lvl1pPr>
              <a:defRPr smtClean="0"/>
            </a:lvl1pPr>
          </a:lstStyle>
          <a:p>
            <a:pPr>
              <a:defRPr/>
            </a:pPr>
            <a:fld id="{2C94326D-1CA2-BA49-8BD4-06EC4087F07F}" type="slidenum">
              <a:rPr lang="en-US" altLang="en-US"/>
              <a:pPr>
                <a:defRPr/>
              </a:pPr>
              <a:t>‹#›</a:t>
            </a:fld>
            <a:endParaRPr lang="en-US" altLang="en-US"/>
          </a:p>
        </p:txBody>
      </p:sp>
    </p:spTree>
    <p:extLst>
      <p:ext uri="{BB962C8B-B14F-4D97-AF65-F5344CB8AC3E}">
        <p14:creationId xmlns:p14="http://schemas.microsoft.com/office/powerpoint/2010/main" val="116364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p:spTree>
      <p:nvGrpSpPr>
        <p:cNvPr id="1" name="Shape 24"/>
        <p:cNvGrpSpPr/>
        <p:nvPr/>
      </p:nvGrpSpPr>
      <p:grpSpPr>
        <a:xfrm>
          <a:off x="0" y="0"/>
          <a:ext cx="0" cy="0"/>
          <a:chOff x="0" y="0"/>
          <a:chExt cx="0" cy="0"/>
        </a:xfrm>
      </p:grpSpPr>
      <p:sp>
        <p:nvSpPr>
          <p:cNvPr id="4" name="Google Shape;25;p3">
            <a:extLst>
              <a:ext uri="{FF2B5EF4-FFF2-40B4-BE49-F238E27FC236}">
                <a16:creationId xmlns:a16="http://schemas.microsoft.com/office/drawing/2014/main" id="{41EA7242-78E8-5994-58EA-D32753FB870A}"/>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5" name="Google Shape;28;p3">
            <a:extLst>
              <a:ext uri="{FF2B5EF4-FFF2-40B4-BE49-F238E27FC236}">
                <a16:creationId xmlns:a16="http://schemas.microsoft.com/office/drawing/2014/main" id="{F7D96F3D-3770-A8D9-A1A1-2EADDE5AEB25}"/>
              </a:ext>
            </a:extLst>
          </p:cNvPr>
          <p:cNvSpPr>
            <a:spLocks noChangeArrowheads="1"/>
          </p:cNvSpPr>
          <p:nvPr/>
        </p:nvSpPr>
        <p:spPr bwMode="auto">
          <a:xfrm>
            <a:off x="346075" y="2943225"/>
            <a:ext cx="7146925" cy="246380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29;p3">
            <a:extLst>
              <a:ext uri="{FF2B5EF4-FFF2-40B4-BE49-F238E27FC236}">
                <a16:creationId xmlns:a16="http://schemas.microsoft.com/office/drawing/2014/main" id="{5E94FA4B-3FDF-02CB-2DF1-592711FC864A}"/>
              </a:ext>
            </a:extLst>
          </p:cNvPr>
          <p:cNvSpPr>
            <a:spLocks noChangeArrowheads="1"/>
          </p:cNvSpPr>
          <p:nvPr/>
        </p:nvSpPr>
        <p:spPr bwMode="auto">
          <a:xfrm>
            <a:off x="7572375" y="2944813"/>
            <a:ext cx="1190625" cy="2459037"/>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30;p3">
            <a:extLst>
              <a:ext uri="{FF2B5EF4-FFF2-40B4-BE49-F238E27FC236}">
                <a16:creationId xmlns:a16="http://schemas.microsoft.com/office/drawing/2014/main" id="{AE579605-F840-0BC5-E5EF-20CEC93ADC79}"/>
              </a:ext>
            </a:extLst>
          </p:cNvPr>
          <p:cNvSpPr>
            <a:spLocks noChangeArrowheads="1"/>
          </p:cNvSpPr>
          <p:nvPr/>
        </p:nvSpPr>
        <p:spPr bwMode="auto">
          <a:xfrm>
            <a:off x="7712075" y="3136900"/>
            <a:ext cx="911225" cy="2074863"/>
          </a:xfrm>
          <a:prstGeom prst="rect">
            <a:avLst/>
          </a:prstGeom>
          <a:no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31;p3">
            <a:extLst>
              <a:ext uri="{FF2B5EF4-FFF2-40B4-BE49-F238E27FC236}">
                <a16:creationId xmlns:a16="http://schemas.microsoft.com/office/drawing/2014/main" id="{F7462E5F-9DE5-9502-F57E-087CC73F068D}"/>
              </a:ext>
            </a:extLst>
          </p:cNvPr>
          <p:cNvSpPr>
            <a:spLocks noChangeArrowheads="1"/>
          </p:cNvSpPr>
          <p:nvPr/>
        </p:nvSpPr>
        <p:spPr bwMode="auto">
          <a:xfrm>
            <a:off x="446088" y="3055938"/>
            <a:ext cx="6946900" cy="22447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1" name="Google Shape;26;p3">
            <a:extLst>
              <a:ext uri="{FF2B5EF4-FFF2-40B4-BE49-F238E27FC236}">
                <a16:creationId xmlns:a16="http://schemas.microsoft.com/office/drawing/2014/main" id="{A24D25A9-BCB5-D40E-DCAD-FC24B2CB91A1}"/>
              </a:ext>
            </a:extLst>
          </p:cNvPr>
          <p:cNvSpPr txBox="1">
            <a:spLocks noGrp="1" noChangeArrowheads="1"/>
          </p:cNvSpPr>
          <p:nvPr>
            <p:ph type="dt" idx="10"/>
          </p:nvPr>
        </p:nvSpPr>
        <p:spPr/>
        <p:txBody>
          <a:bodyPr/>
          <a:lstStyle>
            <a:lvl1pPr>
              <a:defRPr/>
            </a:lvl1pPr>
          </a:lstStyle>
          <a:p>
            <a:pPr>
              <a:defRPr/>
            </a:pPr>
            <a:endParaRPr lang="en-US" altLang="en-US"/>
          </a:p>
        </p:txBody>
      </p:sp>
      <p:sp>
        <p:nvSpPr>
          <p:cNvPr id="12" name="Google Shape;27;p3">
            <a:extLst>
              <a:ext uri="{FF2B5EF4-FFF2-40B4-BE49-F238E27FC236}">
                <a16:creationId xmlns:a16="http://schemas.microsoft.com/office/drawing/2014/main" id="{9D79FDDE-7108-9854-E9B0-8E2337B5102B}"/>
              </a:ext>
            </a:extLst>
          </p:cNvPr>
          <p:cNvSpPr txBox="1">
            <a:spLocks noGrp="1" noChangeArrowheads="1"/>
          </p:cNvSpPr>
          <p:nvPr>
            <p:ph type="ftr" idx="11"/>
          </p:nvPr>
        </p:nvSpPr>
        <p:spPr/>
        <p:txBody>
          <a:bodyPr/>
          <a:lstStyle>
            <a:lvl1pPr>
              <a:defRPr/>
            </a:lvl1pPr>
          </a:lstStyle>
          <a:p>
            <a:pPr>
              <a:defRPr/>
            </a:pPr>
            <a:endParaRPr lang="en-US" altLang="en-US"/>
          </a:p>
        </p:txBody>
      </p:sp>
      <p:sp>
        <p:nvSpPr>
          <p:cNvPr id="13" name="Google Shape;32;p3">
            <a:extLst>
              <a:ext uri="{FF2B5EF4-FFF2-40B4-BE49-F238E27FC236}">
                <a16:creationId xmlns:a16="http://schemas.microsoft.com/office/drawing/2014/main" id="{5C634116-3DED-59F1-3D99-CB810E518464}"/>
              </a:ext>
            </a:extLst>
          </p:cNvPr>
          <p:cNvSpPr txBox="1">
            <a:spLocks noGrp="1" noChangeArrowheads="1"/>
          </p:cNvSpPr>
          <p:nvPr>
            <p:ph type="sldNum" idx="12"/>
          </p:nvPr>
        </p:nvSpPr>
        <p:spPr>
          <a:xfrm>
            <a:off x="7786688" y="4625975"/>
            <a:ext cx="762000" cy="457200"/>
          </a:xfrm>
        </p:spPr>
        <p:txBody>
          <a:bodyPr/>
          <a:lstStyle>
            <a:lvl1pPr algn="ctr">
              <a:buSzPts val="2800"/>
              <a:defRPr sz="2800" smtClean="0">
                <a:solidFill>
                  <a:srgbClr val="01353D"/>
                </a:solidFill>
              </a:defRPr>
            </a:lvl1pPr>
          </a:lstStyle>
          <a:p>
            <a:pPr>
              <a:defRPr/>
            </a:pPr>
            <a:fld id="{19A63999-6E35-E746-AF7D-783607476529}" type="slidenum">
              <a:rPr lang="en-US" altLang="en-US"/>
              <a:pPr>
                <a:defRPr/>
              </a:pPr>
              <a:t>‹#›</a:t>
            </a:fld>
            <a:endParaRPr lang="en-US" altLang="en-US">
              <a:latin typeface="Roboto Light" panose="02000000000000000000" pitchFamily="2" charset="0"/>
              <a:sym typeface="Roboto Light" panose="02000000000000000000" pitchFamily="2" charset="0"/>
            </a:endParaRPr>
          </a:p>
        </p:txBody>
      </p:sp>
    </p:spTree>
    <p:extLst>
      <p:ext uri="{BB962C8B-B14F-4D97-AF65-F5344CB8AC3E}">
        <p14:creationId xmlns:p14="http://schemas.microsoft.com/office/powerpoint/2010/main" val="308840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4" name="Google Shape;38;p4">
            <a:extLst>
              <a:ext uri="{FF2B5EF4-FFF2-40B4-BE49-F238E27FC236}">
                <a16:creationId xmlns:a16="http://schemas.microsoft.com/office/drawing/2014/main" id="{3DB081DD-0F8B-E770-26EA-B59A5BD0F761}"/>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5" name="Google Shape;39;p4">
            <a:extLst>
              <a:ext uri="{FF2B5EF4-FFF2-40B4-BE49-F238E27FC236}">
                <a16:creationId xmlns:a16="http://schemas.microsoft.com/office/drawing/2014/main" id="{A2976126-35D8-B18A-1147-EE83EEDF07AD}"/>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41;p4">
            <a:extLst>
              <a:ext uri="{FF2B5EF4-FFF2-40B4-BE49-F238E27FC236}">
                <a16:creationId xmlns:a16="http://schemas.microsoft.com/office/drawing/2014/main" id="{3B538283-5714-E66B-24CB-B1ED94EFA8AD}"/>
              </a:ext>
            </a:extLst>
          </p:cNvPr>
          <p:cNvSpPr>
            <a:spLocks noChangeArrowheads="1"/>
          </p:cNvSpPr>
          <p:nvPr/>
        </p:nvSpPr>
        <p:spPr bwMode="auto">
          <a:xfrm>
            <a:off x="452438" y="2946400"/>
            <a:ext cx="8264525" cy="246380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42;p4">
            <a:extLst>
              <a:ext uri="{FF2B5EF4-FFF2-40B4-BE49-F238E27FC236}">
                <a16:creationId xmlns:a16="http://schemas.microsoft.com/office/drawing/2014/main" id="{1C2EDEF4-8B02-08EA-6902-896860A277D1}"/>
              </a:ext>
            </a:extLst>
          </p:cNvPr>
          <p:cNvSpPr>
            <a:spLocks noChangeArrowheads="1"/>
          </p:cNvSpPr>
          <p:nvPr/>
        </p:nvSpPr>
        <p:spPr bwMode="auto">
          <a:xfrm>
            <a:off x="568325" y="3048000"/>
            <a:ext cx="8032750" cy="22447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46;p4">
            <a:extLst>
              <a:ext uri="{FF2B5EF4-FFF2-40B4-BE49-F238E27FC236}">
                <a16:creationId xmlns:a16="http://schemas.microsoft.com/office/drawing/2014/main" id="{538E0EE5-9E2A-D052-049A-E3D3CEE8F08F}"/>
              </a:ext>
            </a:extLst>
          </p:cNvPr>
          <p:cNvSpPr>
            <a:spLocks noChangeArrowheads="1"/>
          </p:cNvSpPr>
          <p:nvPr/>
        </p:nvSpPr>
        <p:spPr bwMode="auto">
          <a:xfrm>
            <a:off x="676275" y="4541838"/>
            <a:ext cx="7816850" cy="66357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9" name="Google Shape;48;p4">
            <a:extLst>
              <a:ext uri="{FF2B5EF4-FFF2-40B4-BE49-F238E27FC236}">
                <a16:creationId xmlns:a16="http://schemas.microsoft.com/office/drawing/2014/main" id="{DFBB8CC5-377B-8A07-CC58-031F3C0F0076}"/>
              </a:ext>
            </a:extLst>
          </p:cNvPr>
          <p:cNvSpPr>
            <a:spLocks noChangeArrowheads="1"/>
          </p:cNvSpPr>
          <p:nvPr/>
        </p:nvSpPr>
        <p:spPr bwMode="auto">
          <a:xfrm>
            <a:off x="676275" y="3124200"/>
            <a:ext cx="7816850" cy="2078038"/>
          </a:xfrm>
          <a:prstGeom prst="rect">
            <a:avLst/>
          </a:prstGeom>
          <a:noFill/>
          <a:ln w="9525" cmpd="dbl">
            <a:solidFill>
              <a:srgbClr val="02505C"/>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45" name="Google Shape;45;p4"/>
          <p:cNvSpPr txBox="1">
            <a:spLocks noGrp="1"/>
          </p:cNvSpPr>
          <p:nvPr>
            <p:ph type="title"/>
          </p:nvPr>
        </p:nvSpPr>
        <p:spPr>
          <a:xfrm>
            <a:off x="736456" y="3200399"/>
            <a:ext cx="7696200" cy="1295401"/>
          </a:xfrm>
          <a:prstGeom prst="rect">
            <a:avLst/>
          </a:prstGeom>
          <a:noFill/>
          <a:ln>
            <a:noFill/>
          </a:ln>
        </p:spPr>
        <p:txBody>
          <a:bodyPr spcFirstLastPara="1" anchor="b">
            <a:noAutofit/>
          </a:bodyPr>
          <a:lstStyle>
            <a:lvl1pPr lvl="0" algn="ctr">
              <a:lnSpc>
                <a:spcPct val="100000"/>
              </a:lnSpc>
              <a:spcBef>
                <a:spcPts val="0"/>
              </a:spcBef>
              <a:spcAft>
                <a:spcPts val="0"/>
              </a:spcAft>
              <a:buClr>
                <a:srgbClr val="01353D"/>
              </a:buClr>
              <a:buSzPts val="4000"/>
              <a:buFont typeface="Book Antiqua"/>
              <a:buNone/>
              <a:defRPr sz="4000" cap="none">
                <a:solidFill>
                  <a:srgbClr val="01353D"/>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736456" y="4607510"/>
            <a:ext cx="7696200" cy="523783"/>
          </a:xfrm>
          <a:prstGeom prst="rect">
            <a:avLst/>
          </a:prstGeom>
          <a:noFill/>
          <a:ln>
            <a:noFill/>
          </a:ln>
        </p:spPr>
        <p:txBody>
          <a:bodyPr spcFirstLastPara="1" anchor="ctr">
            <a:noAutofit/>
          </a:bodyPr>
          <a:lstStyle>
            <a:lvl1pPr marL="457200" lvl="0" indent="-228600" algn="ctr">
              <a:lnSpc>
                <a:spcPct val="115000"/>
              </a:lnSpc>
              <a:spcBef>
                <a:spcPts val="400"/>
              </a:spcBef>
              <a:spcAft>
                <a:spcPts val="0"/>
              </a:spcAft>
              <a:buSzPts val="2000"/>
              <a:buNone/>
              <a:defRPr sz="2000" cap="none">
                <a:solidFill>
                  <a:srgbClr val="FFFFFF"/>
                </a:solidFill>
              </a:defRPr>
            </a:lvl1pPr>
            <a:lvl2pPr marL="914400" lvl="1" indent="-228600" algn="l">
              <a:lnSpc>
                <a:spcPct val="115000"/>
              </a:lnSpc>
              <a:spcBef>
                <a:spcPts val="360"/>
              </a:spcBef>
              <a:spcAft>
                <a:spcPts val="0"/>
              </a:spcAft>
              <a:buSzPts val="1800"/>
              <a:buNone/>
              <a:defRPr sz="1800">
                <a:solidFill>
                  <a:srgbClr val="888888"/>
                </a:solidFill>
              </a:defRPr>
            </a:lvl2pPr>
            <a:lvl3pPr marL="1371600" lvl="2" indent="-228600" algn="l">
              <a:lnSpc>
                <a:spcPct val="115000"/>
              </a:lnSpc>
              <a:spcBef>
                <a:spcPts val="320"/>
              </a:spcBef>
              <a:spcAft>
                <a:spcPts val="0"/>
              </a:spcAft>
              <a:buSzPts val="1600"/>
              <a:buNone/>
              <a:defRPr sz="1600">
                <a:solidFill>
                  <a:srgbClr val="888888"/>
                </a:solidFill>
              </a:defRPr>
            </a:lvl3pPr>
            <a:lvl4pPr marL="1828800" lvl="3" indent="-228600" algn="l">
              <a:lnSpc>
                <a:spcPct val="115000"/>
              </a:lnSpc>
              <a:spcBef>
                <a:spcPts val="280"/>
              </a:spcBef>
              <a:spcAft>
                <a:spcPts val="0"/>
              </a:spcAft>
              <a:buSzPts val="1400"/>
              <a:buNone/>
              <a:defRPr sz="1400">
                <a:solidFill>
                  <a:srgbClr val="888888"/>
                </a:solidFill>
              </a:defRPr>
            </a:lvl4pPr>
            <a:lvl5pPr marL="2286000" lvl="4" indent="-228600" algn="l">
              <a:lnSpc>
                <a:spcPct val="115000"/>
              </a:lnSpc>
              <a:spcBef>
                <a:spcPts val="280"/>
              </a:spcBef>
              <a:spcAft>
                <a:spcPts val="0"/>
              </a:spcAft>
              <a:buSzPts val="1400"/>
              <a:buNone/>
              <a:defRPr sz="1400">
                <a:solidFill>
                  <a:srgbClr val="888888"/>
                </a:solidFill>
              </a:defRPr>
            </a:lvl5pPr>
            <a:lvl6pPr marL="2743200" lvl="5" indent="-228600" algn="l">
              <a:lnSpc>
                <a:spcPct val="115000"/>
              </a:lnSpc>
              <a:spcBef>
                <a:spcPts val="280"/>
              </a:spcBef>
              <a:spcAft>
                <a:spcPts val="0"/>
              </a:spcAft>
              <a:buSzPts val="1400"/>
              <a:buNone/>
              <a:defRPr sz="1400">
                <a:solidFill>
                  <a:srgbClr val="888888"/>
                </a:solidFill>
              </a:defRPr>
            </a:lvl6pPr>
            <a:lvl7pPr marL="3200400" lvl="6" indent="-228600" algn="l">
              <a:lnSpc>
                <a:spcPct val="115000"/>
              </a:lnSpc>
              <a:spcBef>
                <a:spcPts val="280"/>
              </a:spcBef>
              <a:spcAft>
                <a:spcPts val="0"/>
              </a:spcAft>
              <a:buSzPts val="1400"/>
              <a:buNone/>
              <a:defRPr sz="1400">
                <a:solidFill>
                  <a:srgbClr val="888888"/>
                </a:solidFill>
              </a:defRPr>
            </a:lvl7pPr>
            <a:lvl8pPr marL="3657600" lvl="7" indent="-228600" algn="l">
              <a:lnSpc>
                <a:spcPct val="115000"/>
              </a:lnSpc>
              <a:spcBef>
                <a:spcPts val="280"/>
              </a:spcBef>
              <a:spcAft>
                <a:spcPts val="0"/>
              </a:spcAft>
              <a:buSzPts val="1400"/>
              <a:buNone/>
              <a:defRPr sz="1400">
                <a:solidFill>
                  <a:srgbClr val="888888"/>
                </a:solidFill>
              </a:defRPr>
            </a:lvl8pPr>
            <a:lvl9pPr marL="4114800" lvl="8" indent="-228600" algn="l">
              <a:lnSpc>
                <a:spcPct val="115000"/>
              </a:lnSpc>
              <a:spcBef>
                <a:spcPts val="280"/>
              </a:spcBef>
              <a:spcAft>
                <a:spcPts val="0"/>
              </a:spcAft>
              <a:buSzPts val="1400"/>
              <a:buNone/>
              <a:defRPr sz="1400">
                <a:solidFill>
                  <a:srgbClr val="888888"/>
                </a:solidFill>
              </a:defRPr>
            </a:lvl9pPr>
          </a:lstStyle>
          <a:p>
            <a:endParaRPr/>
          </a:p>
        </p:txBody>
      </p:sp>
      <p:sp>
        <p:nvSpPr>
          <p:cNvPr id="10" name="Google Shape;40;p4">
            <a:extLst>
              <a:ext uri="{FF2B5EF4-FFF2-40B4-BE49-F238E27FC236}">
                <a16:creationId xmlns:a16="http://schemas.microsoft.com/office/drawing/2014/main" id="{13BCFB29-C304-0917-1FAE-90B10D397805}"/>
              </a:ext>
            </a:extLst>
          </p:cNvPr>
          <p:cNvSpPr txBox="1">
            <a:spLocks noGrp="1" noChangeArrowheads="1"/>
          </p:cNvSpPr>
          <p:nvPr>
            <p:ph type="dt" idx="10"/>
          </p:nvPr>
        </p:nvSpPr>
        <p:spPr/>
        <p:txBody>
          <a:bodyPr/>
          <a:lstStyle>
            <a:lvl1pPr>
              <a:defRPr/>
            </a:lvl1pPr>
          </a:lstStyle>
          <a:p>
            <a:pPr>
              <a:defRPr/>
            </a:pPr>
            <a:endParaRPr lang="en-US" altLang="en-US"/>
          </a:p>
        </p:txBody>
      </p:sp>
      <p:sp>
        <p:nvSpPr>
          <p:cNvPr id="11" name="Google Shape;43;p4">
            <a:extLst>
              <a:ext uri="{FF2B5EF4-FFF2-40B4-BE49-F238E27FC236}">
                <a16:creationId xmlns:a16="http://schemas.microsoft.com/office/drawing/2014/main" id="{7A955E22-41FB-27E2-E192-7E0F2B452A4F}"/>
              </a:ext>
            </a:extLst>
          </p:cNvPr>
          <p:cNvSpPr txBox="1">
            <a:spLocks noGrp="1" noChangeArrowheads="1"/>
          </p:cNvSpPr>
          <p:nvPr>
            <p:ph type="ftr" idx="11"/>
          </p:nvPr>
        </p:nvSpPr>
        <p:spPr/>
        <p:txBody>
          <a:bodyPr/>
          <a:lstStyle>
            <a:lvl1pPr>
              <a:defRPr/>
            </a:lvl1pPr>
          </a:lstStyle>
          <a:p>
            <a:pPr>
              <a:defRPr/>
            </a:pPr>
            <a:endParaRPr lang="en-US" altLang="en-US"/>
          </a:p>
        </p:txBody>
      </p:sp>
      <p:sp>
        <p:nvSpPr>
          <p:cNvPr id="12" name="Google Shape;44;p4">
            <a:extLst>
              <a:ext uri="{FF2B5EF4-FFF2-40B4-BE49-F238E27FC236}">
                <a16:creationId xmlns:a16="http://schemas.microsoft.com/office/drawing/2014/main" id="{6FF20371-A3BD-5874-7452-9A6C196DA939}"/>
              </a:ext>
            </a:extLst>
          </p:cNvPr>
          <p:cNvSpPr txBox="1">
            <a:spLocks noGrp="1" noChangeArrowheads="1"/>
          </p:cNvSpPr>
          <p:nvPr>
            <p:ph type="sldNum" idx="12"/>
          </p:nvPr>
        </p:nvSpPr>
        <p:spPr/>
        <p:txBody>
          <a:bodyPr/>
          <a:lstStyle>
            <a:lvl1pPr>
              <a:defRPr smtClean="0"/>
            </a:lvl1pPr>
          </a:lstStyle>
          <a:p>
            <a:pPr>
              <a:defRPr/>
            </a:pPr>
            <a:fld id="{59B95178-FFC7-9D4C-B844-BAF5540F554A}" type="slidenum">
              <a:rPr lang="en-US" altLang="en-US"/>
              <a:pPr>
                <a:defRPr/>
              </a:pPr>
              <a:t>‹#›</a:t>
            </a:fld>
            <a:endParaRPr lang="en-US" altLang="en-US"/>
          </a:p>
        </p:txBody>
      </p:sp>
    </p:spTree>
    <p:extLst>
      <p:ext uri="{BB962C8B-B14F-4D97-AF65-F5344CB8AC3E}">
        <p14:creationId xmlns:p14="http://schemas.microsoft.com/office/powerpoint/2010/main" val="406258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426128" y="1719071"/>
            <a:ext cx="4038600" cy="4407408"/>
          </a:xfrm>
          <a:prstGeom prst="rect">
            <a:avLst/>
          </a:prstGeom>
          <a:noFill/>
          <a:ln>
            <a:noFill/>
          </a:ln>
        </p:spPr>
        <p:txBody>
          <a:bodyPr spcFirstLastPara="1">
            <a:noAutofit/>
          </a:bodyPr>
          <a:lstStyle>
            <a:lvl1pPr marL="457200" lvl="0" indent="-406400" algn="l">
              <a:lnSpc>
                <a:spcPct val="115000"/>
              </a:lnSpc>
              <a:spcBef>
                <a:spcPts val="560"/>
              </a:spcBef>
              <a:spcAft>
                <a:spcPts val="0"/>
              </a:spcAft>
              <a:buSzPts val="2800"/>
              <a:buChar char="•"/>
              <a:defRPr sz="2800"/>
            </a:lvl1pPr>
            <a:lvl2pPr marL="914400" lvl="1" indent="-381000" algn="l">
              <a:lnSpc>
                <a:spcPct val="115000"/>
              </a:lnSpc>
              <a:spcBef>
                <a:spcPts val="480"/>
              </a:spcBef>
              <a:spcAft>
                <a:spcPts val="0"/>
              </a:spcAft>
              <a:buSzPts val="2400"/>
              <a:buChar char="•"/>
              <a:defRPr sz="2400"/>
            </a:lvl2pPr>
            <a:lvl3pPr marL="1371600" lvl="2" indent="-355600" algn="l">
              <a:lnSpc>
                <a:spcPct val="115000"/>
              </a:lnSpc>
              <a:spcBef>
                <a:spcPts val="400"/>
              </a:spcBef>
              <a:spcAft>
                <a:spcPts val="0"/>
              </a:spcAft>
              <a:buSzPts val="2000"/>
              <a:buChar char="•"/>
              <a:defRPr sz="2000"/>
            </a:lvl3pPr>
            <a:lvl4pPr marL="1828800" lvl="3" indent="-342900" algn="l">
              <a:lnSpc>
                <a:spcPct val="115000"/>
              </a:lnSpc>
              <a:spcBef>
                <a:spcPts val="360"/>
              </a:spcBef>
              <a:spcAft>
                <a:spcPts val="0"/>
              </a:spcAft>
              <a:buSzPts val="1800"/>
              <a:buChar char="•"/>
              <a:defRPr sz="1800"/>
            </a:lvl4pPr>
            <a:lvl5pPr marL="2286000" lvl="4" indent="-342900" algn="l">
              <a:lnSpc>
                <a:spcPct val="115000"/>
              </a:lnSpc>
              <a:spcBef>
                <a:spcPts val="360"/>
              </a:spcBef>
              <a:spcAft>
                <a:spcPts val="0"/>
              </a:spcAft>
              <a:buSzPts val="1800"/>
              <a:buChar char="•"/>
              <a:defRPr sz="1800"/>
            </a:lvl5pPr>
            <a:lvl6pPr marL="2743200" lvl="5" indent="-342900" algn="l">
              <a:lnSpc>
                <a:spcPct val="115000"/>
              </a:lnSpc>
              <a:spcBef>
                <a:spcPts val="360"/>
              </a:spcBef>
              <a:spcAft>
                <a:spcPts val="0"/>
              </a:spcAft>
              <a:buSzPts val="1800"/>
              <a:buChar char="•"/>
              <a:defRPr sz="1800"/>
            </a:lvl6pPr>
            <a:lvl7pPr marL="3200400" lvl="6" indent="-342900" algn="l">
              <a:lnSpc>
                <a:spcPct val="115000"/>
              </a:lnSpc>
              <a:spcBef>
                <a:spcPts val="360"/>
              </a:spcBef>
              <a:spcAft>
                <a:spcPts val="0"/>
              </a:spcAft>
              <a:buSzPts val="1800"/>
              <a:buChar char="•"/>
              <a:defRPr sz="1800"/>
            </a:lvl7pPr>
            <a:lvl8pPr marL="3657600" lvl="7" indent="-342900" algn="l">
              <a:lnSpc>
                <a:spcPct val="115000"/>
              </a:lnSpc>
              <a:spcBef>
                <a:spcPts val="360"/>
              </a:spcBef>
              <a:spcAft>
                <a:spcPts val="0"/>
              </a:spcAft>
              <a:buSzPts val="1800"/>
              <a:buChar char="•"/>
              <a:defRPr sz="1800"/>
            </a:lvl8pPr>
            <a:lvl9pPr marL="4114800" lvl="8" indent="-342900" algn="l">
              <a:lnSpc>
                <a:spcPct val="115000"/>
              </a:lnSpc>
              <a:spcBef>
                <a:spcPts val="360"/>
              </a:spcBef>
              <a:spcAft>
                <a:spcPts val="0"/>
              </a:spcAft>
              <a:buSzPts val="1800"/>
              <a:buChar char="•"/>
              <a:defRPr sz="1800"/>
            </a:lvl9pPr>
          </a:lstStyle>
          <a:p>
            <a:endParaRPr/>
          </a:p>
        </p:txBody>
      </p:sp>
      <p:sp>
        <p:nvSpPr>
          <p:cNvPr id="52" name="Google Shape;52;p5"/>
          <p:cNvSpPr txBox="1">
            <a:spLocks noGrp="1"/>
          </p:cNvSpPr>
          <p:nvPr>
            <p:ph type="body" idx="2"/>
          </p:nvPr>
        </p:nvSpPr>
        <p:spPr>
          <a:xfrm>
            <a:off x="4648200" y="1719071"/>
            <a:ext cx="4038600" cy="4407408"/>
          </a:xfrm>
          <a:prstGeom prst="rect">
            <a:avLst/>
          </a:prstGeom>
          <a:noFill/>
          <a:ln>
            <a:noFill/>
          </a:ln>
        </p:spPr>
        <p:txBody>
          <a:bodyPr spcFirstLastPara="1">
            <a:noAutofit/>
          </a:bodyPr>
          <a:lstStyle>
            <a:lvl1pPr marL="457200" lvl="0" indent="-406400" algn="l">
              <a:lnSpc>
                <a:spcPct val="115000"/>
              </a:lnSpc>
              <a:spcBef>
                <a:spcPts val="560"/>
              </a:spcBef>
              <a:spcAft>
                <a:spcPts val="0"/>
              </a:spcAft>
              <a:buSzPts val="2800"/>
              <a:buChar char="•"/>
              <a:defRPr sz="2800"/>
            </a:lvl1pPr>
            <a:lvl2pPr marL="914400" lvl="1" indent="-381000" algn="l">
              <a:lnSpc>
                <a:spcPct val="115000"/>
              </a:lnSpc>
              <a:spcBef>
                <a:spcPts val="480"/>
              </a:spcBef>
              <a:spcAft>
                <a:spcPts val="0"/>
              </a:spcAft>
              <a:buSzPts val="2400"/>
              <a:buChar char="•"/>
              <a:defRPr sz="2400"/>
            </a:lvl2pPr>
            <a:lvl3pPr marL="1371600" lvl="2" indent="-355600" algn="l">
              <a:lnSpc>
                <a:spcPct val="115000"/>
              </a:lnSpc>
              <a:spcBef>
                <a:spcPts val="400"/>
              </a:spcBef>
              <a:spcAft>
                <a:spcPts val="0"/>
              </a:spcAft>
              <a:buSzPts val="2000"/>
              <a:buChar char="•"/>
              <a:defRPr sz="2000"/>
            </a:lvl3pPr>
            <a:lvl4pPr marL="1828800" lvl="3" indent="-342900" algn="l">
              <a:lnSpc>
                <a:spcPct val="115000"/>
              </a:lnSpc>
              <a:spcBef>
                <a:spcPts val="360"/>
              </a:spcBef>
              <a:spcAft>
                <a:spcPts val="0"/>
              </a:spcAft>
              <a:buSzPts val="1800"/>
              <a:buChar char="•"/>
              <a:defRPr sz="1800"/>
            </a:lvl4pPr>
            <a:lvl5pPr marL="2286000" lvl="4" indent="-342900" algn="l">
              <a:lnSpc>
                <a:spcPct val="115000"/>
              </a:lnSpc>
              <a:spcBef>
                <a:spcPts val="360"/>
              </a:spcBef>
              <a:spcAft>
                <a:spcPts val="0"/>
              </a:spcAft>
              <a:buSzPts val="1800"/>
              <a:buChar char="•"/>
              <a:defRPr sz="1800"/>
            </a:lvl5pPr>
            <a:lvl6pPr marL="2743200" lvl="5" indent="-342900" algn="l">
              <a:lnSpc>
                <a:spcPct val="115000"/>
              </a:lnSpc>
              <a:spcBef>
                <a:spcPts val="360"/>
              </a:spcBef>
              <a:spcAft>
                <a:spcPts val="0"/>
              </a:spcAft>
              <a:buSzPts val="1800"/>
              <a:buChar char="•"/>
              <a:defRPr sz="1800"/>
            </a:lvl6pPr>
            <a:lvl7pPr marL="3200400" lvl="6" indent="-342900" algn="l">
              <a:lnSpc>
                <a:spcPct val="115000"/>
              </a:lnSpc>
              <a:spcBef>
                <a:spcPts val="360"/>
              </a:spcBef>
              <a:spcAft>
                <a:spcPts val="0"/>
              </a:spcAft>
              <a:buSzPts val="1800"/>
              <a:buChar char="•"/>
              <a:defRPr sz="1800"/>
            </a:lvl7pPr>
            <a:lvl8pPr marL="3657600" lvl="7" indent="-342900" algn="l">
              <a:lnSpc>
                <a:spcPct val="115000"/>
              </a:lnSpc>
              <a:spcBef>
                <a:spcPts val="360"/>
              </a:spcBef>
              <a:spcAft>
                <a:spcPts val="0"/>
              </a:spcAft>
              <a:buSzPts val="1800"/>
              <a:buChar char="•"/>
              <a:defRPr sz="1800"/>
            </a:lvl8pPr>
            <a:lvl9pPr marL="4114800" lvl="8" indent="-342900" algn="l">
              <a:lnSpc>
                <a:spcPct val="115000"/>
              </a:lnSpc>
              <a:spcBef>
                <a:spcPts val="360"/>
              </a:spcBef>
              <a:spcAft>
                <a:spcPts val="0"/>
              </a:spcAft>
              <a:buSzPts val="1800"/>
              <a:buChar char="•"/>
              <a:defRPr sz="1800"/>
            </a:lvl9pPr>
          </a:lstStyle>
          <a:p>
            <a:endParaRPr/>
          </a:p>
        </p:txBody>
      </p:sp>
      <p:sp>
        <p:nvSpPr>
          <p:cNvPr id="5" name="Google Shape;12;p1">
            <a:extLst>
              <a:ext uri="{FF2B5EF4-FFF2-40B4-BE49-F238E27FC236}">
                <a16:creationId xmlns:a16="http://schemas.microsoft.com/office/drawing/2014/main" id="{8B57261F-0AD2-9096-9DAE-BFCAE6997F0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A0745E2D-4E2F-24A2-3887-5741694B6374}"/>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77E9BB57-69F5-BB36-FAF6-7BDF55284AE8}"/>
              </a:ext>
            </a:extLst>
          </p:cNvPr>
          <p:cNvSpPr txBox="1">
            <a:spLocks noGrp="1" noChangeArrowheads="1"/>
          </p:cNvSpPr>
          <p:nvPr>
            <p:ph type="sldNum" idx="13"/>
          </p:nvPr>
        </p:nvSpPr>
        <p:spPr>
          <a:ln/>
        </p:spPr>
        <p:txBody>
          <a:bodyPr/>
          <a:lstStyle>
            <a:lvl1pPr>
              <a:defRPr/>
            </a:lvl1pPr>
          </a:lstStyle>
          <a:p>
            <a:pPr>
              <a:defRPr/>
            </a:pPr>
            <a:fld id="{6ED01245-5E29-8147-BD9F-9BEE6484FA4E}" type="slidenum">
              <a:rPr lang="en-US" altLang="en-US"/>
              <a:pPr>
                <a:defRPr/>
              </a:pPr>
              <a:t>‹#›</a:t>
            </a:fld>
            <a:endParaRPr lang="en-US" altLang="en-US"/>
          </a:p>
        </p:txBody>
      </p:sp>
    </p:spTree>
    <p:extLst>
      <p:ext uri="{BB962C8B-B14F-4D97-AF65-F5344CB8AC3E}">
        <p14:creationId xmlns:p14="http://schemas.microsoft.com/office/powerpoint/2010/main" val="395898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3500"/>
              <a:buFont typeface="Book Antiqu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426128" y="1722438"/>
            <a:ext cx="4040188" cy="639762"/>
          </a:xfrm>
          <a:prstGeom prst="rect">
            <a:avLst/>
          </a:prstGeom>
          <a:noFill/>
          <a:ln>
            <a:noFill/>
          </a:ln>
        </p:spPr>
        <p:txBody>
          <a:bodyPr spcFirstLastPara="1" anchor="b">
            <a:noAutofit/>
          </a:bodyPr>
          <a:lstStyle>
            <a:lvl1pPr marL="457200" lvl="0" indent="-228600" algn="ctr">
              <a:lnSpc>
                <a:spcPct val="115000"/>
              </a:lnSpc>
              <a:spcBef>
                <a:spcPts val="440"/>
              </a:spcBef>
              <a:spcAft>
                <a:spcPts val="0"/>
              </a:spcAft>
              <a:buSzPts val="2200"/>
              <a:buNone/>
              <a:defRPr sz="2200" b="1"/>
            </a:lvl1pPr>
            <a:lvl2pPr marL="914400" lvl="1" indent="-228600" algn="l">
              <a:lnSpc>
                <a:spcPct val="115000"/>
              </a:lnSpc>
              <a:spcBef>
                <a:spcPts val="400"/>
              </a:spcBef>
              <a:spcAft>
                <a:spcPts val="0"/>
              </a:spcAft>
              <a:buSzPts val="2000"/>
              <a:buNone/>
              <a:defRPr sz="2000" b="1"/>
            </a:lvl2pPr>
            <a:lvl3pPr marL="1371600" lvl="2" indent="-228600" algn="l">
              <a:lnSpc>
                <a:spcPct val="115000"/>
              </a:lnSpc>
              <a:spcBef>
                <a:spcPts val="360"/>
              </a:spcBef>
              <a:spcAft>
                <a:spcPts val="0"/>
              </a:spcAft>
              <a:buSzPts val="1800"/>
              <a:buNone/>
              <a:defRPr sz="1800" b="1"/>
            </a:lvl3pPr>
            <a:lvl4pPr marL="1828800" lvl="3" indent="-228600" algn="l">
              <a:lnSpc>
                <a:spcPct val="115000"/>
              </a:lnSpc>
              <a:spcBef>
                <a:spcPts val="320"/>
              </a:spcBef>
              <a:spcAft>
                <a:spcPts val="0"/>
              </a:spcAft>
              <a:buSzPts val="1600"/>
              <a:buNone/>
              <a:defRPr sz="1600" b="1"/>
            </a:lvl4pPr>
            <a:lvl5pPr marL="2286000" lvl="4" indent="-228600" algn="l">
              <a:lnSpc>
                <a:spcPct val="115000"/>
              </a:lnSpc>
              <a:spcBef>
                <a:spcPts val="320"/>
              </a:spcBef>
              <a:spcAft>
                <a:spcPts val="0"/>
              </a:spcAft>
              <a:buSzPts val="1600"/>
              <a:buNone/>
              <a:defRPr sz="1600" b="1"/>
            </a:lvl5pPr>
            <a:lvl6pPr marL="2743200" lvl="5" indent="-228600" algn="l">
              <a:lnSpc>
                <a:spcPct val="115000"/>
              </a:lnSpc>
              <a:spcBef>
                <a:spcPts val="320"/>
              </a:spcBef>
              <a:spcAft>
                <a:spcPts val="0"/>
              </a:spcAft>
              <a:buSzPts val="1600"/>
              <a:buNone/>
              <a:defRPr sz="1600" b="1"/>
            </a:lvl6pPr>
            <a:lvl7pPr marL="3200400" lvl="6" indent="-228600" algn="l">
              <a:lnSpc>
                <a:spcPct val="115000"/>
              </a:lnSpc>
              <a:spcBef>
                <a:spcPts val="320"/>
              </a:spcBef>
              <a:spcAft>
                <a:spcPts val="0"/>
              </a:spcAft>
              <a:buSzPts val="1600"/>
              <a:buNone/>
              <a:defRPr sz="1600" b="1"/>
            </a:lvl7pPr>
            <a:lvl8pPr marL="3657600" lvl="7" indent="-228600" algn="l">
              <a:lnSpc>
                <a:spcPct val="115000"/>
              </a:lnSpc>
              <a:spcBef>
                <a:spcPts val="320"/>
              </a:spcBef>
              <a:spcAft>
                <a:spcPts val="0"/>
              </a:spcAft>
              <a:buSzPts val="1600"/>
              <a:buNone/>
              <a:defRPr sz="1600" b="1"/>
            </a:lvl8pPr>
            <a:lvl9pPr marL="4114800" lvl="8" indent="-228600" algn="l">
              <a:lnSpc>
                <a:spcPct val="115000"/>
              </a:lnSpc>
              <a:spcBef>
                <a:spcPts val="320"/>
              </a:spcBef>
              <a:spcAft>
                <a:spcPts val="0"/>
              </a:spcAft>
              <a:buSzPts val="1600"/>
              <a:buNone/>
              <a:defRPr sz="1600" b="1"/>
            </a:lvl9pPr>
          </a:lstStyle>
          <a:p>
            <a:endParaRPr/>
          </a:p>
        </p:txBody>
      </p:sp>
      <p:sp>
        <p:nvSpPr>
          <p:cNvPr id="59" name="Google Shape;59;p6"/>
          <p:cNvSpPr txBox="1">
            <a:spLocks noGrp="1"/>
          </p:cNvSpPr>
          <p:nvPr>
            <p:ph type="body" idx="2"/>
          </p:nvPr>
        </p:nvSpPr>
        <p:spPr>
          <a:xfrm>
            <a:off x="426128" y="2438400"/>
            <a:ext cx="4040188" cy="3687762"/>
          </a:xfrm>
          <a:prstGeom prst="rect">
            <a:avLst/>
          </a:prstGeom>
          <a:noFill/>
          <a:ln>
            <a:noFill/>
          </a:ln>
        </p:spPr>
        <p:txBody>
          <a:bodyPr spcFirstLastPara="1">
            <a:noAutofit/>
          </a:bodyPr>
          <a:lstStyle>
            <a:lvl1pPr marL="457200" lvl="0" indent="-381000" algn="l">
              <a:lnSpc>
                <a:spcPct val="115000"/>
              </a:lnSpc>
              <a:spcBef>
                <a:spcPts val="480"/>
              </a:spcBef>
              <a:spcAft>
                <a:spcPts val="0"/>
              </a:spcAft>
              <a:buSzPts val="2400"/>
              <a:buChar char="•"/>
              <a:defRPr sz="2400"/>
            </a:lvl1pPr>
            <a:lvl2pPr marL="914400" lvl="1" indent="-355600" algn="l">
              <a:lnSpc>
                <a:spcPct val="115000"/>
              </a:lnSpc>
              <a:spcBef>
                <a:spcPts val="400"/>
              </a:spcBef>
              <a:spcAft>
                <a:spcPts val="0"/>
              </a:spcAft>
              <a:buSzPts val="2000"/>
              <a:buChar char="•"/>
              <a:defRPr sz="2000"/>
            </a:lvl2pPr>
            <a:lvl3pPr marL="1371600" lvl="2" indent="-342900" algn="l">
              <a:lnSpc>
                <a:spcPct val="115000"/>
              </a:lnSpc>
              <a:spcBef>
                <a:spcPts val="360"/>
              </a:spcBef>
              <a:spcAft>
                <a:spcPts val="0"/>
              </a:spcAft>
              <a:buSzPts val="1800"/>
              <a:buChar char="•"/>
              <a:defRPr sz="1800"/>
            </a:lvl3pPr>
            <a:lvl4pPr marL="1828800" lvl="3" indent="-330200" algn="l">
              <a:lnSpc>
                <a:spcPct val="115000"/>
              </a:lnSpc>
              <a:spcBef>
                <a:spcPts val="320"/>
              </a:spcBef>
              <a:spcAft>
                <a:spcPts val="0"/>
              </a:spcAft>
              <a:buSzPts val="1600"/>
              <a:buChar char="•"/>
              <a:defRPr sz="1600"/>
            </a:lvl4pPr>
            <a:lvl5pPr marL="2286000" lvl="4" indent="-330200" algn="l">
              <a:lnSpc>
                <a:spcPct val="115000"/>
              </a:lnSpc>
              <a:spcBef>
                <a:spcPts val="320"/>
              </a:spcBef>
              <a:spcAft>
                <a:spcPts val="0"/>
              </a:spcAft>
              <a:buSzPts val="1600"/>
              <a:buChar char="•"/>
              <a:defRPr sz="1600"/>
            </a:lvl5pPr>
            <a:lvl6pPr marL="2743200" lvl="5" indent="-330200" algn="l">
              <a:lnSpc>
                <a:spcPct val="115000"/>
              </a:lnSpc>
              <a:spcBef>
                <a:spcPts val="320"/>
              </a:spcBef>
              <a:spcAft>
                <a:spcPts val="0"/>
              </a:spcAft>
              <a:buSzPts val="1600"/>
              <a:buChar char="•"/>
              <a:defRPr sz="1600"/>
            </a:lvl6pPr>
            <a:lvl7pPr marL="3200400" lvl="6" indent="-330200" algn="l">
              <a:lnSpc>
                <a:spcPct val="115000"/>
              </a:lnSpc>
              <a:spcBef>
                <a:spcPts val="320"/>
              </a:spcBef>
              <a:spcAft>
                <a:spcPts val="0"/>
              </a:spcAft>
              <a:buSzPts val="1600"/>
              <a:buChar char="•"/>
              <a:defRPr sz="1600"/>
            </a:lvl7pPr>
            <a:lvl8pPr marL="3657600" lvl="7" indent="-330200" algn="l">
              <a:lnSpc>
                <a:spcPct val="115000"/>
              </a:lnSpc>
              <a:spcBef>
                <a:spcPts val="320"/>
              </a:spcBef>
              <a:spcAft>
                <a:spcPts val="0"/>
              </a:spcAft>
              <a:buSzPts val="1600"/>
              <a:buChar char="•"/>
              <a:defRPr sz="1600"/>
            </a:lvl8pPr>
            <a:lvl9pPr marL="4114800" lvl="8" indent="-330200" algn="l">
              <a:lnSpc>
                <a:spcPct val="115000"/>
              </a:lnSpc>
              <a:spcBef>
                <a:spcPts val="320"/>
              </a:spcBef>
              <a:spcAft>
                <a:spcPts val="0"/>
              </a:spcAft>
              <a:buSzPts val="1600"/>
              <a:buChar char="•"/>
              <a:defRPr sz="1600"/>
            </a:lvl9pPr>
          </a:lstStyle>
          <a:p>
            <a:endParaRPr/>
          </a:p>
        </p:txBody>
      </p:sp>
      <p:sp>
        <p:nvSpPr>
          <p:cNvPr id="60" name="Google Shape;60;p6"/>
          <p:cNvSpPr txBox="1">
            <a:spLocks noGrp="1"/>
          </p:cNvSpPr>
          <p:nvPr>
            <p:ph type="body" idx="3"/>
          </p:nvPr>
        </p:nvSpPr>
        <p:spPr>
          <a:xfrm>
            <a:off x="4645025" y="1722438"/>
            <a:ext cx="4041775" cy="639762"/>
          </a:xfrm>
          <a:prstGeom prst="rect">
            <a:avLst/>
          </a:prstGeom>
          <a:noFill/>
          <a:ln>
            <a:noFill/>
          </a:ln>
        </p:spPr>
        <p:txBody>
          <a:bodyPr spcFirstLastPara="1" anchor="b">
            <a:noAutofit/>
          </a:bodyPr>
          <a:lstStyle>
            <a:lvl1pPr marL="457200" lvl="0" indent="-228600" algn="ctr">
              <a:lnSpc>
                <a:spcPct val="115000"/>
              </a:lnSpc>
              <a:spcBef>
                <a:spcPts val="440"/>
              </a:spcBef>
              <a:spcAft>
                <a:spcPts val="0"/>
              </a:spcAft>
              <a:buSzPts val="2200"/>
              <a:buNone/>
              <a:defRPr sz="2200" b="1"/>
            </a:lvl1pPr>
            <a:lvl2pPr marL="914400" lvl="1" indent="-228600" algn="l">
              <a:lnSpc>
                <a:spcPct val="115000"/>
              </a:lnSpc>
              <a:spcBef>
                <a:spcPts val="400"/>
              </a:spcBef>
              <a:spcAft>
                <a:spcPts val="0"/>
              </a:spcAft>
              <a:buSzPts val="2000"/>
              <a:buNone/>
              <a:defRPr sz="2000" b="1"/>
            </a:lvl2pPr>
            <a:lvl3pPr marL="1371600" lvl="2" indent="-228600" algn="l">
              <a:lnSpc>
                <a:spcPct val="115000"/>
              </a:lnSpc>
              <a:spcBef>
                <a:spcPts val="360"/>
              </a:spcBef>
              <a:spcAft>
                <a:spcPts val="0"/>
              </a:spcAft>
              <a:buSzPts val="1800"/>
              <a:buNone/>
              <a:defRPr sz="1800" b="1"/>
            </a:lvl3pPr>
            <a:lvl4pPr marL="1828800" lvl="3" indent="-228600" algn="l">
              <a:lnSpc>
                <a:spcPct val="115000"/>
              </a:lnSpc>
              <a:spcBef>
                <a:spcPts val="320"/>
              </a:spcBef>
              <a:spcAft>
                <a:spcPts val="0"/>
              </a:spcAft>
              <a:buSzPts val="1600"/>
              <a:buNone/>
              <a:defRPr sz="1600" b="1"/>
            </a:lvl4pPr>
            <a:lvl5pPr marL="2286000" lvl="4" indent="-228600" algn="l">
              <a:lnSpc>
                <a:spcPct val="115000"/>
              </a:lnSpc>
              <a:spcBef>
                <a:spcPts val="320"/>
              </a:spcBef>
              <a:spcAft>
                <a:spcPts val="0"/>
              </a:spcAft>
              <a:buSzPts val="1600"/>
              <a:buNone/>
              <a:defRPr sz="1600" b="1"/>
            </a:lvl5pPr>
            <a:lvl6pPr marL="2743200" lvl="5" indent="-228600" algn="l">
              <a:lnSpc>
                <a:spcPct val="115000"/>
              </a:lnSpc>
              <a:spcBef>
                <a:spcPts val="320"/>
              </a:spcBef>
              <a:spcAft>
                <a:spcPts val="0"/>
              </a:spcAft>
              <a:buSzPts val="1600"/>
              <a:buNone/>
              <a:defRPr sz="1600" b="1"/>
            </a:lvl6pPr>
            <a:lvl7pPr marL="3200400" lvl="6" indent="-228600" algn="l">
              <a:lnSpc>
                <a:spcPct val="115000"/>
              </a:lnSpc>
              <a:spcBef>
                <a:spcPts val="320"/>
              </a:spcBef>
              <a:spcAft>
                <a:spcPts val="0"/>
              </a:spcAft>
              <a:buSzPts val="1600"/>
              <a:buNone/>
              <a:defRPr sz="1600" b="1"/>
            </a:lvl7pPr>
            <a:lvl8pPr marL="3657600" lvl="7" indent="-228600" algn="l">
              <a:lnSpc>
                <a:spcPct val="115000"/>
              </a:lnSpc>
              <a:spcBef>
                <a:spcPts val="320"/>
              </a:spcBef>
              <a:spcAft>
                <a:spcPts val="0"/>
              </a:spcAft>
              <a:buSzPts val="1600"/>
              <a:buNone/>
              <a:defRPr sz="1600" b="1"/>
            </a:lvl8pPr>
            <a:lvl9pPr marL="4114800" lvl="8" indent="-228600" algn="l">
              <a:lnSpc>
                <a:spcPct val="115000"/>
              </a:lnSpc>
              <a:spcBef>
                <a:spcPts val="320"/>
              </a:spcBef>
              <a:spcAft>
                <a:spcPts val="0"/>
              </a:spcAft>
              <a:buSzPts val="1600"/>
              <a:buNone/>
              <a:defRPr sz="1600" b="1"/>
            </a:lvl9pPr>
          </a:lstStyle>
          <a:p>
            <a:endParaRPr/>
          </a:p>
        </p:txBody>
      </p:sp>
      <p:sp>
        <p:nvSpPr>
          <p:cNvPr id="61" name="Google Shape;61;p6"/>
          <p:cNvSpPr txBox="1">
            <a:spLocks noGrp="1"/>
          </p:cNvSpPr>
          <p:nvPr>
            <p:ph type="body" idx="4"/>
          </p:nvPr>
        </p:nvSpPr>
        <p:spPr>
          <a:xfrm>
            <a:off x="4645025" y="2438400"/>
            <a:ext cx="4041775" cy="3687762"/>
          </a:xfrm>
          <a:prstGeom prst="rect">
            <a:avLst/>
          </a:prstGeom>
          <a:noFill/>
          <a:ln>
            <a:noFill/>
          </a:ln>
        </p:spPr>
        <p:txBody>
          <a:bodyPr spcFirstLastPara="1">
            <a:noAutofit/>
          </a:bodyPr>
          <a:lstStyle>
            <a:lvl1pPr marL="457200" lvl="0" indent="-381000" algn="l">
              <a:lnSpc>
                <a:spcPct val="115000"/>
              </a:lnSpc>
              <a:spcBef>
                <a:spcPts val="480"/>
              </a:spcBef>
              <a:spcAft>
                <a:spcPts val="0"/>
              </a:spcAft>
              <a:buSzPts val="2400"/>
              <a:buChar char="•"/>
              <a:defRPr sz="2400"/>
            </a:lvl1pPr>
            <a:lvl2pPr marL="914400" lvl="1" indent="-355600" algn="l">
              <a:lnSpc>
                <a:spcPct val="115000"/>
              </a:lnSpc>
              <a:spcBef>
                <a:spcPts val="400"/>
              </a:spcBef>
              <a:spcAft>
                <a:spcPts val="0"/>
              </a:spcAft>
              <a:buSzPts val="2000"/>
              <a:buChar char="•"/>
              <a:defRPr sz="2000"/>
            </a:lvl2pPr>
            <a:lvl3pPr marL="1371600" lvl="2" indent="-342900" algn="l">
              <a:lnSpc>
                <a:spcPct val="115000"/>
              </a:lnSpc>
              <a:spcBef>
                <a:spcPts val="360"/>
              </a:spcBef>
              <a:spcAft>
                <a:spcPts val="0"/>
              </a:spcAft>
              <a:buSzPts val="1800"/>
              <a:buChar char="•"/>
              <a:defRPr sz="1800"/>
            </a:lvl3pPr>
            <a:lvl4pPr marL="1828800" lvl="3" indent="-330200" algn="l">
              <a:lnSpc>
                <a:spcPct val="115000"/>
              </a:lnSpc>
              <a:spcBef>
                <a:spcPts val="320"/>
              </a:spcBef>
              <a:spcAft>
                <a:spcPts val="0"/>
              </a:spcAft>
              <a:buSzPts val="1600"/>
              <a:buChar char="•"/>
              <a:defRPr sz="1600"/>
            </a:lvl4pPr>
            <a:lvl5pPr marL="2286000" lvl="4" indent="-330200" algn="l">
              <a:lnSpc>
                <a:spcPct val="115000"/>
              </a:lnSpc>
              <a:spcBef>
                <a:spcPts val="320"/>
              </a:spcBef>
              <a:spcAft>
                <a:spcPts val="0"/>
              </a:spcAft>
              <a:buSzPts val="1600"/>
              <a:buChar char="•"/>
              <a:defRPr sz="1600"/>
            </a:lvl5pPr>
            <a:lvl6pPr marL="2743200" lvl="5" indent="-330200" algn="l">
              <a:lnSpc>
                <a:spcPct val="115000"/>
              </a:lnSpc>
              <a:spcBef>
                <a:spcPts val="320"/>
              </a:spcBef>
              <a:spcAft>
                <a:spcPts val="0"/>
              </a:spcAft>
              <a:buSzPts val="1600"/>
              <a:buChar char="•"/>
              <a:defRPr sz="1600"/>
            </a:lvl6pPr>
            <a:lvl7pPr marL="3200400" lvl="6" indent="-330200" algn="l">
              <a:lnSpc>
                <a:spcPct val="115000"/>
              </a:lnSpc>
              <a:spcBef>
                <a:spcPts val="320"/>
              </a:spcBef>
              <a:spcAft>
                <a:spcPts val="0"/>
              </a:spcAft>
              <a:buSzPts val="1600"/>
              <a:buChar char="•"/>
              <a:defRPr sz="1600"/>
            </a:lvl7pPr>
            <a:lvl8pPr marL="3657600" lvl="7" indent="-330200" algn="l">
              <a:lnSpc>
                <a:spcPct val="115000"/>
              </a:lnSpc>
              <a:spcBef>
                <a:spcPts val="320"/>
              </a:spcBef>
              <a:spcAft>
                <a:spcPts val="0"/>
              </a:spcAft>
              <a:buSzPts val="1600"/>
              <a:buChar char="•"/>
              <a:defRPr sz="1600"/>
            </a:lvl8pPr>
            <a:lvl9pPr marL="4114800" lvl="8" indent="-330200" algn="l">
              <a:lnSpc>
                <a:spcPct val="115000"/>
              </a:lnSpc>
              <a:spcBef>
                <a:spcPts val="320"/>
              </a:spcBef>
              <a:spcAft>
                <a:spcPts val="0"/>
              </a:spcAft>
              <a:buSzPts val="1600"/>
              <a:buChar char="•"/>
              <a:defRPr sz="1600"/>
            </a:lvl9pPr>
          </a:lstStyle>
          <a:p>
            <a:endParaRPr/>
          </a:p>
        </p:txBody>
      </p:sp>
      <p:sp>
        <p:nvSpPr>
          <p:cNvPr id="7" name="Google Shape;12;p1">
            <a:extLst>
              <a:ext uri="{FF2B5EF4-FFF2-40B4-BE49-F238E27FC236}">
                <a16:creationId xmlns:a16="http://schemas.microsoft.com/office/drawing/2014/main" id="{BBD086B1-3055-4C26-6A65-5387F7456B2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8" name="Google Shape;13;p1">
            <a:extLst>
              <a:ext uri="{FF2B5EF4-FFF2-40B4-BE49-F238E27FC236}">
                <a16:creationId xmlns:a16="http://schemas.microsoft.com/office/drawing/2014/main" id="{6ACCE231-2B9D-4257-2CA3-DE43890A107B}"/>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9" name="Google Shape;14;p1">
            <a:extLst>
              <a:ext uri="{FF2B5EF4-FFF2-40B4-BE49-F238E27FC236}">
                <a16:creationId xmlns:a16="http://schemas.microsoft.com/office/drawing/2014/main" id="{0C52331C-12F8-FEA9-FB84-AB35FC32F6F3}"/>
              </a:ext>
            </a:extLst>
          </p:cNvPr>
          <p:cNvSpPr txBox="1">
            <a:spLocks noGrp="1" noChangeArrowheads="1"/>
          </p:cNvSpPr>
          <p:nvPr>
            <p:ph type="sldNum" idx="13"/>
          </p:nvPr>
        </p:nvSpPr>
        <p:spPr>
          <a:ln/>
        </p:spPr>
        <p:txBody>
          <a:bodyPr/>
          <a:lstStyle>
            <a:lvl1pPr>
              <a:defRPr/>
            </a:lvl1pPr>
          </a:lstStyle>
          <a:p>
            <a:pPr>
              <a:defRPr/>
            </a:pPr>
            <a:fld id="{6511A761-405E-4243-9CC7-B5734A952E2E}" type="slidenum">
              <a:rPr lang="en-US" altLang="en-US"/>
              <a:pPr>
                <a:defRPr/>
              </a:pPr>
              <a:t>‹#›</a:t>
            </a:fld>
            <a:endParaRPr lang="en-US" altLang="en-US"/>
          </a:p>
        </p:txBody>
      </p:sp>
    </p:spTree>
    <p:extLst>
      <p:ext uri="{BB962C8B-B14F-4D97-AF65-F5344CB8AC3E}">
        <p14:creationId xmlns:p14="http://schemas.microsoft.com/office/powerpoint/2010/main" val="343093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2;p1">
            <a:extLst>
              <a:ext uri="{FF2B5EF4-FFF2-40B4-BE49-F238E27FC236}">
                <a16:creationId xmlns:a16="http://schemas.microsoft.com/office/drawing/2014/main" id="{D28F8762-9272-A03A-8F96-6B5ABDDCC714}"/>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Google Shape;13;p1">
            <a:extLst>
              <a:ext uri="{FF2B5EF4-FFF2-40B4-BE49-F238E27FC236}">
                <a16:creationId xmlns:a16="http://schemas.microsoft.com/office/drawing/2014/main" id="{F9B91EDA-2107-0FF9-B33B-75230F16BA9F}"/>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Google Shape;14;p1">
            <a:extLst>
              <a:ext uri="{FF2B5EF4-FFF2-40B4-BE49-F238E27FC236}">
                <a16:creationId xmlns:a16="http://schemas.microsoft.com/office/drawing/2014/main" id="{D9774AF6-E420-E06A-AC8F-997E49E0E6D9}"/>
              </a:ext>
            </a:extLst>
          </p:cNvPr>
          <p:cNvSpPr txBox="1">
            <a:spLocks noGrp="1" noChangeArrowheads="1"/>
          </p:cNvSpPr>
          <p:nvPr>
            <p:ph type="sldNum" idx="13"/>
          </p:nvPr>
        </p:nvSpPr>
        <p:spPr>
          <a:ln/>
        </p:spPr>
        <p:txBody>
          <a:bodyPr/>
          <a:lstStyle>
            <a:lvl1pPr>
              <a:defRPr/>
            </a:lvl1pPr>
          </a:lstStyle>
          <a:p>
            <a:pPr>
              <a:defRPr/>
            </a:pPr>
            <a:fld id="{8FAB68AA-BD1B-8C48-9365-B701696088CC}" type="slidenum">
              <a:rPr lang="en-US" altLang="en-US"/>
              <a:pPr>
                <a:defRPr/>
              </a:pPr>
              <a:t>‹#›</a:t>
            </a:fld>
            <a:endParaRPr lang="en-US" altLang="en-US"/>
          </a:p>
        </p:txBody>
      </p:sp>
    </p:spTree>
    <p:extLst>
      <p:ext uri="{BB962C8B-B14F-4D97-AF65-F5344CB8AC3E}">
        <p14:creationId xmlns:p14="http://schemas.microsoft.com/office/powerpoint/2010/main" val="352323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0"/>
        <p:cNvGrpSpPr/>
        <p:nvPr/>
      </p:nvGrpSpPr>
      <p:grpSpPr>
        <a:xfrm>
          <a:off x="0" y="0"/>
          <a:ext cx="0" cy="0"/>
          <a:chOff x="0" y="0"/>
          <a:chExt cx="0" cy="0"/>
        </a:xfrm>
      </p:grpSpPr>
      <p:sp>
        <p:nvSpPr>
          <p:cNvPr id="2" name="Google Shape;71;p8">
            <a:extLst>
              <a:ext uri="{FF2B5EF4-FFF2-40B4-BE49-F238E27FC236}">
                <a16:creationId xmlns:a16="http://schemas.microsoft.com/office/drawing/2014/main" id="{D8324B6C-CA67-A682-84C8-CCF76C3A67EB}"/>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3" name="Google Shape;72;p8">
            <a:extLst>
              <a:ext uri="{FF2B5EF4-FFF2-40B4-BE49-F238E27FC236}">
                <a16:creationId xmlns:a16="http://schemas.microsoft.com/office/drawing/2014/main" id="{1B0204A8-D406-7CB5-A030-4C8ACDFC8DFD}"/>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4" name="Google Shape;73;p8">
            <a:extLst>
              <a:ext uri="{FF2B5EF4-FFF2-40B4-BE49-F238E27FC236}">
                <a16:creationId xmlns:a16="http://schemas.microsoft.com/office/drawing/2014/main" id="{6AA0C4AD-0465-C91D-B230-92E47BAC334D}"/>
              </a:ext>
            </a:extLst>
          </p:cNvPr>
          <p:cNvSpPr txBox="1">
            <a:spLocks noGrp="1" noChangeArrowheads="1"/>
          </p:cNvSpPr>
          <p:nvPr>
            <p:ph type="dt" idx="10"/>
          </p:nvPr>
        </p:nvSpPr>
        <p:spPr/>
        <p:txBody>
          <a:bodyPr/>
          <a:lstStyle>
            <a:lvl1pPr>
              <a:defRPr/>
            </a:lvl1pPr>
          </a:lstStyle>
          <a:p>
            <a:pPr>
              <a:defRPr/>
            </a:pPr>
            <a:endParaRPr lang="en-US" altLang="en-US"/>
          </a:p>
        </p:txBody>
      </p:sp>
      <p:sp>
        <p:nvSpPr>
          <p:cNvPr id="5" name="Google Shape;74;p8">
            <a:extLst>
              <a:ext uri="{FF2B5EF4-FFF2-40B4-BE49-F238E27FC236}">
                <a16:creationId xmlns:a16="http://schemas.microsoft.com/office/drawing/2014/main" id="{82214DAD-F803-A76C-7DE5-1A69BC7F9863}"/>
              </a:ext>
            </a:extLst>
          </p:cNvPr>
          <p:cNvSpPr txBox="1">
            <a:spLocks noGrp="1" noChangeArrowheads="1"/>
          </p:cNvSpPr>
          <p:nvPr>
            <p:ph type="ftr" idx="11"/>
          </p:nvPr>
        </p:nvSpPr>
        <p:spPr/>
        <p:txBody>
          <a:bodyPr/>
          <a:lstStyle>
            <a:lvl1pPr>
              <a:defRPr/>
            </a:lvl1pPr>
          </a:lstStyle>
          <a:p>
            <a:pPr>
              <a:defRPr/>
            </a:pPr>
            <a:endParaRPr lang="en-US" altLang="en-US"/>
          </a:p>
        </p:txBody>
      </p:sp>
      <p:sp>
        <p:nvSpPr>
          <p:cNvPr id="6" name="Google Shape;75;p8">
            <a:extLst>
              <a:ext uri="{FF2B5EF4-FFF2-40B4-BE49-F238E27FC236}">
                <a16:creationId xmlns:a16="http://schemas.microsoft.com/office/drawing/2014/main" id="{8C40A799-7CB3-C100-2BFE-869CC551B161}"/>
              </a:ext>
            </a:extLst>
          </p:cNvPr>
          <p:cNvSpPr txBox="1">
            <a:spLocks noGrp="1" noChangeArrowheads="1"/>
          </p:cNvSpPr>
          <p:nvPr>
            <p:ph type="sldNum" idx="12"/>
          </p:nvPr>
        </p:nvSpPr>
        <p:spPr/>
        <p:txBody>
          <a:bodyPr/>
          <a:lstStyle>
            <a:lvl1pPr>
              <a:defRPr smtClean="0"/>
            </a:lvl1pPr>
          </a:lstStyle>
          <a:p>
            <a:pPr>
              <a:defRPr/>
            </a:pPr>
            <a:fld id="{8819ECA1-93C1-5E46-BBDE-32E5DA541080}" type="slidenum">
              <a:rPr lang="en-US" altLang="en-US"/>
              <a:pPr>
                <a:defRPr/>
              </a:pPr>
              <a:t>‹#›</a:t>
            </a:fld>
            <a:endParaRPr lang="en-US" altLang="en-US"/>
          </a:p>
        </p:txBody>
      </p:sp>
    </p:spTree>
    <p:extLst>
      <p:ext uri="{BB962C8B-B14F-4D97-AF65-F5344CB8AC3E}">
        <p14:creationId xmlns:p14="http://schemas.microsoft.com/office/powerpoint/2010/main" val="264306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6"/>
        <p:cNvGrpSpPr/>
        <p:nvPr/>
      </p:nvGrpSpPr>
      <p:grpSpPr>
        <a:xfrm>
          <a:off x="0" y="0"/>
          <a:ext cx="0" cy="0"/>
          <a:chOff x="0" y="0"/>
          <a:chExt cx="0" cy="0"/>
        </a:xfrm>
      </p:grpSpPr>
      <p:sp>
        <p:nvSpPr>
          <p:cNvPr id="5" name="Google Shape;77;p9">
            <a:extLst>
              <a:ext uri="{FF2B5EF4-FFF2-40B4-BE49-F238E27FC236}">
                <a16:creationId xmlns:a16="http://schemas.microsoft.com/office/drawing/2014/main" id="{2665E588-16CE-A534-6F9B-4C851DD40620}"/>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78;p9">
            <a:extLst>
              <a:ext uri="{FF2B5EF4-FFF2-40B4-BE49-F238E27FC236}">
                <a16:creationId xmlns:a16="http://schemas.microsoft.com/office/drawing/2014/main" id="{26B72AE0-E0A3-3622-03CB-0DD33C773AAA}"/>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83;p9">
            <a:extLst>
              <a:ext uri="{FF2B5EF4-FFF2-40B4-BE49-F238E27FC236}">
                <a16:creationId xmlns:a16="http://schemas.microsoft.com/office/drawing/2014/main" id="{1C7EDA07-B5D6-FC5E-9DE3-038D178AA084}"/>
              </a:ext>
            </a:extLst>
          </p:cNvPr>
          <p:cNvSpPr>
            <a:spLocks noChangeArrowheads="1"/>
          </p:cNvSpPr>
          <p:nvPr/>
        </p:nvSpPr>
        <p:spPr bwMode="auto">
          <a:xfrm>
            <a:off x="560388" y="1504950"/>
            <a:ext cx="2716212" cy="352425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84;p9">
            <a:extLst>
              <a:ext uri="{FF2B5EF4-FFF2-40B4-BE49-F238E27FC236}">
                <a16:creationId xmlns:a16="http://schemas.microsoft.com/office/drawing/2014/main" id="{00CBEDFF-4F81-51DA-D2A3-D548DF8B73B4}"/>
              </a:ext>
            </a:extLst>
          </p:cNvPr>
          <p:cNvSpPr>
            <a:spLocks noChangeArrowheads="1"/>
          </p:cNvSpPr>
          <p:nvPr/>
        </p:nvSpPr>
        <p:spPr bwMode="auto">
          <a:xfrm>
            <a:off x="676275" y="1643063"/>
            <a:ext cx="2484438" cy="3233737"/>
          </a:xfrm>
          <a:prstGeom prst="rect">
            <a:avLst/>
          </a:prstGeom>
          <a:solidFill>
            <a:srgbClr val="FFFFFF"/>
          </a:solidFill>
          <a:ln w="9525" cmpd="dbl">
            <a:solidFill>
              <a:srgbClr val="02505C"/>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9" name="Google Shape;79;p9"/>
          <p:cNvSpPr txBox="1">
            <a:spLocks noGrp="1"/>
          </p:cNvSpPr>
          <p:nvPr>
            <p:ph type="body" idx="1"/>
          </p:nvPr>
        </p:nvSpPr>
        <p:spPr>
          <a:xfrm>
            <a:off x="3886200" y="685800"/>
            <a:ext cx="4572000" cy="5257802"/>
          </a:xfrm>
          <a:prstGeom prst="rect">
            <a:avLst/>
          </a:prstGeom>
          <a:noFill/>
          <a:ln>
            <a:noFill/>
          </a:ln>
        </p:spPr>
        <p:txBody>
          <a:bodyPr spcFirstLastPara="1">
            <a:noAutofit/>
          </a:bodyPr>
          <a:lstStyle>
            <a:lvl1pPr marL="457200" lvl="0" indent="-431800" algn="l">
              <a:lnSpc>
                <a:spcPct val="115000"/>
              </a:lnSpc>
              <a:spcBef>
                <a:spcPts val="640"/>
              </a:spcBef>
              <a:spcAft>
                <a:spcPts val="0"/>
              </a:spcAft>
              <a:buSzPts val="3200"/>
              <a:buChar char="•"/>
              <a:defRPr sz="3200"/>
            </a:lvl1pPr>
            <a:lvl2pPr marL="914400" lvl="1" indent="-406400" algn="l">
              <a:lnSpc>
                <a:spcPct val="115000"/>
              </a:lnSpc>
              <a:spcBef>
                <a:spcPts val="560"/>
              </a:spcBef>
              <a:spcAft>
                <a:spcPts val="0"/>
              </a:spcAft>
              <a:buSzPts val="2800"/>
              <a:buChar char="•"/>
              <a:defRPr sz="2800"/>
            </a:lvl2pPr>
            <a:lvl3pPr marL="1371600" lvl="2" indent="-381000" algn="l">
              <a:lnSpc>
                <a:spcPct val="115000"/>
              </a:lnSpc>
              <a:spcBef>
                <a:spcPts val="480"/>
              </a:spcBef>
              <a:spcAft>
                <a:spcPts val="0"/>
              </a:spcAft>
              <a:buSzPts val="2400"/>
              <a:buChar char="•"/>
              <a:defRPr sz="2400"/>
            </a:lvl3pPr>
            <a:lvl4pPr marL="1828800" lvl="3" indent="-355600" algn="l">
              <a:lnSpc>
                <a:spcPct val="115000"/>
              </a:lnSpc>
              <a:spcBef>
                <a:spcPts val="400"/>
              </a:spcBef>
              <a:spcAft>
                <a:spcPts val="0"/>
              </a:spcAft>
              <a:buSzPts val="2000"/>
              <a:buChar char="•"/>
              <a:defRPr sz="2000"/>
            </a:lvl4pPr>
            <a:lvl5pPr marL="2286000" lvl="4" indent="-355600" algn="l">
              <a:lnSpc>
                <a:spcPct val="115000"/>
              </a:lnSpc>
              <a:spcBef>
                <a:spcPts val="400"/>
              </a:spcBef>
              <a:spcAft>
                <a:spcPts val="0"/>
              </a:spcAft>
              <a:buSzPts val="2000"/>
              <a:buChar char="•"/>
              <a:defRPr sz="2000"/>
            </a:lvl5pPr>
            <a:lvl6pPr marL="2743200" lvl="5" indent="-355600" algn="l">
              <a:lnSpc>
                <a:spcPct val="115000"/>
              </a:lnSpc>
              <a:spcBef>
                <a:spcPts val="400"/>
              </a:spcBef>
              <a:spcAft>
                <a:spcPts val="0"/>
              </a:spcAft>
              <a:buSzPts val="2000"/>
              <a:buChar char="•"/>
              <a:defRPr sz="2000"/>
            </a:lvl6pPr>
            <a:lvl7pPr marL="3200400" lvl="6" indent="-355600" algn="l">
              <a:lnSpc>
                <a:spcPct val="115000"/>
              </a:lnSpc>
              <a:spcBef>
                <a:spcPts val="400"/>
              </a:spcBef>
              <a:spcAft>
                <a:spcPts val="0"/>
              </a:spcAft>
              <a:buSzPts val="2000"/>
              <a:buChar char="•"/>
              <a:defRPr sz="2000"/>
            </a:lvl7pPr>
            <a:lvl8pPr marL="3657600" lvl="7" indent="-355600" algn="l">
              <a:lnSpc>
                <a:spcPct val="115000"/>
              </a:lnSpc>
              <a:spcBef>
                <a:spcPts val="400"/>
              </a:spcBef>
              <a:spcAft>
                <a:spcPts val="0"/>
              </a:spcAft>
              <a:buSzPts val="2000"/>
              <a:buChar char="•"/>
              <a:defRPr sz="2000"/>
            </a:lvl8pPr>
            <a:lvl9pPr marL="4114800" lvl="8" indent="-355600" algn="l">
              <a:lnSpc>
                <a:spcPct val="115000"/>
              </a:lnSpc>
              <a:spcBef>
                <a:spcPts val="400"/>
              </a:spcBef>
              <a:spcAft>
                <a:spcPts val="0"/>
              </a:spcAft>
              <a:buSzPts val="2000"/>
              <a:buChar char="•"/>
              <a:defRPr sz="2000"/>
            </a:lvl9pPr>
          </a:lstStyle>
          <a:p>
            <a:endParaRPr/>
          </a:p>
        </p:txBody>
      </p:sp>
      <p:sp>
        <p:nvSpPr>
          <p:cNvPr id="85" name="Google Shape;85;p9"/>
          <p:cNvSpPr txBox="1">
            <a:spLocks noGrp="1"/>
          </p:cNvSpPr>
          <p:nvPr>
            <p:ph type="body" idx="2"/>
          </p:nvPr>
        </p:nvSpPr>
        <p:spPr>
          <a:xfrm>
            <a:off x="769000" y="2971800"/>
            <a:ext cx="2298634" cy="1752600"/>
          </a:xfrm>
          <a:prstGeom prst="rect">
            <a:avLst/>
          </a:prstGeom>
          <a:noFill/>
          <a:ln>
            <a:noFill/>
          </a:ln>
        </p:spPr>
        <p:txBody>
          <a:bodyPr spcFirstLastPara="1">
            <a:noAutofit/>
          </a:bodyPr>
          <a:lstStyle>
            <a:lvl1pPr marL="457200" lvl="0" indent="-228600" algn="l">
              <a:lnSpc>
                <a:spcPct val="115000"/>
              </a:lnSpc>
              <a:spcBef>
                <a:spcPts val="400"/>
              </a:spcBef>
              <a:spcAft>
                <a:spcPts val="0"/>
              </a:spcAft>
              <a:buSzPts val="1400"/>
              <a:buNone/>
              <a:defRPr sz="1400">
                <a:solidFill>
                  <a:srgbClr val="01353D"/>
                </a:solidFill>
              </a:defRPr>
            </a:lvl1pPr>
            <a:lvl2pPr marL="914400" lvl="1" indent="-228600" algn="l">
              <a:lnSpc>
                <a:spcPct val="115000"/>
              </a:lnSpc>
              <a:spcBef>
                <a:spcPts val="240"/>
              </a:spcBef>
              <a:spcAft>
                <a:spcPts val="0"/>
              </a:spcAft>
              <a:buSzPts val="1200"/>
              <a:buNone/>
              <a:defRPr sz="1200"/>
            </a:lvl2pPr>
            <a:lvl3pPr marL="1371600" lvl="2" indent="-228600" algn="l">
              <a:lnSpc>
                <a:spcPct val="115000"/>
              </a:lnSpc>
              <a:spcBef>
                <a:spcPts val="200"/>
              </a:spcBef>
              <a:spcAft>
                <a:spcPts val="0"/>
              </a:spcAft>
              <a:buSzPts val="1000"/>
              <a:buNone/>
              <a:defRPr sz="1000"/>
            </a:lvl3pPr>
            <a:lvl4pPr marL="1828800" lvl="3" indent="-228600" algn="l">
              <a:lnSpc>
                <a:spcPct val="115000"/>
              </a:lnSpc>
              <a:spcBef>
                <a:spcPts val="180"/>
              </a:spcBef>
              <a:spcAft>
                <a:spcPts val="0"/>
              </a:spcAft>
              <a:buSzPts val="900"/>
              <a:buNone/>
              <a:defRPr sz="900"/>
            </a:lvl4pPr>
            <a:lvl5pPr marL="2286000" lvl="4" indent="-228600" algn="l">
              <a:lnSpc>
                <a:spcPct val="115000"/>
              </a:lnSpc>
              <a:spcBef>
                <a:spcPts val="180"/>
              </a:spcBef>
              <a:spcAft>
                <a:spcPts val="0"/>
              </a:spcAft>
              <a:buSzPts val="900"/>
              <a:buNone/>
              <a:defRPr sz="900"/>
            </a:lvl5pPr>
            <a:lvl6pPr marL="2743200" lvl="5" indent="-228600" algn="l">
              <a:lnSpc>
                <a:spcPct val="115000"/>
              </a:lnSpc>
              <a:spcBef>
                <a:spcPts val="180"/>
              </a:spcBef>
              <a:spcAft>
                <a:spcPts val="0"/>
              </a:spcAft>
              <a:buSzPts val="900"/>
              <a:buNone/>
              <a:defRPr sz="900"/>
            </a:lvl6pPr>
            <a:lvl7pPr marL="3200400" lvl="6" indent="-228600" algn="l">
              <a:lnSpc>
                <a:spcPct val="115000"/>
              </a:lnSpc>
              <a:spcBef>
                <a:spcPts val="180"/>
              </a:spcBef>
              <a:spcAft>
                <a:spcPts val="0"/>
              </a:spcAft>
              <a:buSzPts val="900"/>
              <a:buNone/>
              <a:defRPr sz="900"/>
            </a:lvl7pPr>
            <a:lvl8pPr marL="3657600" lvl="7" indent="-228600" algn="l">
              <a:lnSpc>
                <a:spcPct val="115000"/>
              </a:lnSpc>
              <a:spcBef>
                <a:spcPts val="180"/>
              </a:spcBef>
              <a:spcAft>
                <a:spcPts val="0"/>
              </a:spcAft>
              <a:buSzPts val="900"/>
              <a:buNone/>
              <a:defRPr sz="900"/>
            </a:lvl8pPr>
            <a:lvl9pPr marL="4114800" lvl="8" indent="-228600" algn="l">
              <a:lnSpc>
                <a:spcPct val="115000"/>
              </a:lnSpc>
              <a:spcBef>
                <a:spcPts val="180"/>
              </a:spcBef>
              <a:spcAft>
                <a:spcPts val="0"/>
              </a:spcAft>
              <a:buSzPts val="900"/>
              <a:buNone/>
              <a:defRPr sz="900"/>
            </a:lvl9pPr>
          </a:lstStyle>
          <a:p>
            <a:endParaRPr/>
          </a:p>
        </p:txBody>
      </p:sp>
      <p:sp>
        <p:nvSpPr>
          <p:cNvPr id="86" name="Google Shape;86;p9"/>
          <p:cNvSpPr txBox="1">
            <a:spLocks noGrp="1"/>
          </p:cNvSpPr>
          <p:nvPr>
            <p:ph type="title"/>
          </p:nvPr>
        </p:nvSpPr>
        <p:spPr>
          <a:xfrm>
            <a:off x="769000" y="1734312"/>
            <a:ext cx="2298634" cy="1191620"/>
          </a:xfrm>
          <a:prstGeom prst="rect">
            <a:avLst/>
          </a:prstGeom>
          <a:noFill/>
          <a:ln>
            <a:noFill/>
          </a:ln>
        </p:spPr>
        <p:txBody>
          <a:bodyPr spcFirstLastPara="1" anchor="b">
            <a:noAutofit/>
          </a:bodyPr>
          <a:lstStyle>
            <a:lvl1pPr lvl="0" algn="l">
              <a:lnSpc>
                <a:spcPct val="100000"/>
              </a:lnSpc>
              <a:spcBef>
                <a:spcPts val="0"/>
              </a:spcBef>
              <a:spcAft>
                <a:spcPts val="0"/>
              </a:spcAft>
              <a:buClr>
                <a:srgbClr val="02505C"/>
              </a:buClr>
              <a:buSzPts val="2000"/>
              <a:buFont typeface="Book Antiqua"/>
              <a:buNone/>
              <a:defRPr sz="2000" b="0">
                <a:solidFill>
                  <a:srgbClr val="025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 name="Google Shape;80;p9">
            <a:extLst>
              <a:ext uri="{FF2B5EF4-FFF2-40B4-BE49-F238E27FC236}">
                <a16:creationId xmlns:a16="http://schemas.microsoft.com/office/drawing/2014/main" id="{66D1DA0C-D3A5-EFC3-344B-F0140F37A9E8}"/>
              </a:ext>
            </a:extLst>
          </p:cNvPr>
          <p:cNvSpPr txBox="1">
            <a:spLocks noGrp="1" noChangeArrowheads="1"/>
          </p:cNvSpPr>
          <p:nvPr>
            <p:ph type="dt" idx="10"/>
          </p:nvPr>
        </p:nvSpPr>
        <p:spPr/>
        <p:txBody>
          <a:bodyPr/>
          <a:lstStyle>
            <a:lvl1pPr>
              <a:defRPr/>
            </a:lvl1pPr>
          </a:lstStyle>
          <a:p>
            <a:pPr>
              <a:defRPr/>
            </a:pPr>
            <a:endParaRPr lang="en-US" altLang="en-US"/>
          </a:p>
        </p:txBody>
      </p:sp>
      <p:sp>
        <p:nvSpPr>
          <p:cNvPr id="10" name="Google Shape;81;p9">
            <a:extLst>
              <a:ext uri="{FF2B5EF4-FFF2-40B4-BE49-F238E27FC236}">
                <a16:creationId xmlns:a16="http://schemas.microsoft.com/office/drawing/2014/main" id="{99C9704D-A6E8-B995-C776-BE3A455090E9}"/>
              </a:ext>
            </a:extLst>
          </p:cNvPr>
          <p:cNvSpPr txBox="1">
            <a:spLocks noGrp="1" noChangeArrowheads="1"/>
          </p:cNvSpPr>
          <p:nvPr>
            <p:ph type="ftr" idx="11"/>
          </p:nvPr>
        </p:nvSpPr>
        <p:spPr/>
        <p:txBody>
          <a:bodyPr/>
          <a:lstStyle>
            <a:lvl1pPr>
              <a:defRPr/>
            </a:lvl1pPr>
          </a:lstStyle>
          <a:p>
            <a:pPr>
              <a:defRPr/>
            </a:pPr>
            <a:endParaRPr lang="en-US" altLang="en-US"/>
          </a:p>
        </p:txBody>
      </p:sp>
      <p:sp>
        <p:nvSpPr>
          <p:cNvPr id="11" name="Google Shape;82;p9">
            <a:extLst>
              <a:ext uri="{FF2B5EF4-FFF2-40B4-BE49-F238E27FC236}">
                <a16:creationId xmlns:a16="http://schemas.microsoft.com/office/drawing/2014/main" id="{E99D4EDF-9AC1-747E-EC85-4F1C76A284CF}"/>
              </a:ext>
            </a:extLst>
          </p:cNvPr>
          <p:cNvSpPr txBox="1">
            <a:spLocks noGrp="1" noChangeArrowheads="1"/>
          </p:cNvSpPr>
          <p:nvPr>
            <p:ph type="sldNum" idx="12"/>
          </p:nvPr>
        </p:nvSpPr>
        <p:spPr/>
        <p:txBody>
          <a:bodyPr/>
          <a:lstStyle>
            <a:lvl1pPr>
              <a:defRPr smtClean="0"/>
            </a:lvl1pPr>
          </a:lstStyle>
          <a:p>
            <a:pPr>
              <a:defRPr/>
            </a:pPr>
            <a:fld id="{6DF00E46-BB8D-6D45-A196-72E5C1AC679A}" type="slidenum">
              <a:rPr lang="en-US" altLang="en-US"/>
              <a:pPr>
                <a:defRPr/>
              </a:pPr>
              <a:t>‹#›</a:t>
            </a:fld>
            <a:endParaRPr lang="en-US" altLang="en-US"/>
          </a:p>
        </p:txBody>
      </p:sp>
    </p:spTree>
    <p:extLst>
      <p:ext uri="{BB962C8B-B14F-4D97-AF65-F5344CB8AC3E}">
        <p14:creationId xmlns:p14="http://schemas.microsoft.com/office/powerpoint/2010/main" val="170846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5" name="Google Shape;88;p10">
            <a:extLst>
              <a:ext uri="{FF2B5EF4-FFF2-40B4-BE49-F238E27FC236}">
                <a16:creationId xmlns:a16="http://schemas.microsoft.com/office/drawing/2014/main" id="{ACF4EC7F-CAE5-56F2-FC66-7BD0EA0FD7DE}"/>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89;p10">
            <a:extLst>
              <a:ext uri="{FF2B5EF4-FFF2-40B4-BE49-F238E27FC236}">
                <a16:creationId xmlns:a16="http://schemas.microsoft.com/office/drawing/2014/main" id="{85693189-B625-3B14-DF7A-DAFACE4CE076}"/>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93;p10">
            <a:extLst>
              <a:ext uri="{FF2B5EF4-FFF2-40B4-BE49-F238E27FC236}">
                <a16:creationId xmlns:a16="http://schemas.microsoft.com/office/drawing/2014/main" id="{28B2A245-347C-C94A-4F9B-17665B33C214}"/>
              </a:ext>
            </a:extLst>
          </p:cNvPr>
          <p:cNvSpPr>
            <a:spLocks noChangeArrowheads="1"/>
          </p:cNvSpPr>
          <p:nvPr/>
        </p:nvSpPr>
        <p:spPr bwMode="auto">
          <a:xfrm>
            <a:off x="685800" y="4953000"/>
            <a:ext cx="7772400" cy="137160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94;p10">
            <a:extLst>
              <a:ext uri="{FF2B5EF4-FFF2-40B4-BE49-F238E27FC236}">
                <a16:creationId xmlns:a16="http://schemas.microsoft.com/office/drawing/2014/main" id="{4BFFE3B6-C579-F9A6-3286-B68C616A24B8}"/>
              </a:ext>
            </a:extLst>
          </p:cNvPr>
          <p:cNvSpPr>
            <a:spLocks noChangeArrowheads="1"/>
          </p:cNvSpPr>
          <p:nvPr/>
        </p:nvSpPr>
        <p:spPr bwMode="auto">
          <a:xfrm>
            <a:off x="762000" y="5029200"/>
            <a:ext cx="7600950" cy="12033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9" name="Google Shape;96;p10">
            <a:extLst>
              <a:ext uri="{FF2B5EF4-FFF2-40B4-BE49-F238E27FC236}">
                <a16:creationId xmlns:a16="http://schemas.microsoft.com/office/drawing/2014/main" id="{14EE7500-A788-74D4-A9FF-D3C233C9241F}"/>
              </a:ext>
            </a:extLst>
          </p:cNvPr>
          <p:cNvSpPr>
            <a:spLocks noChangeArrowheads="1"/>
          </p:cNvSpPr>
          <p:nvPr/>
        </p:nvSpPr>
        <p:spPr bwMode="auto">
          <a:xfrm>
            <a:off x="914400" y="5638800"/>
            <a:ext cx="7327900" cy="4524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 name="Google Shape;97;p10">
            <a:extLst>
              <a:ext uri="{FF2B5EF4-FFF2-40B4-BE49-F238E27FC236}">
                <a16:creationId xmlns:a16="http://schemas.microsoft.com/office/drawing/2014/main" id="{F14C562F-6E31-902C-8581-34D6C2A2597B}"/>
              </a:ext>
            </a:extLst>
          </p:cNvPr>
          <p:cNvSpPr>
            <a:spLocks noChangeArrowheads="1"/>
          </p:cNvSpPr>
          <p:nvPr/>
        </p:nvSpPr>
        <p:spPr bwMode="auto">
          <a:xfrm>
            <a:off x="604838" y="5075238"/>
            <a:ext cx="7947025" cy="1096962"/>
          </a:xfrm>
          <a:prstGeom prst="rect">
            <a:avLst/>
          </a:prstGeom>
          <a:no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90" name="Google Shape;90;p10"/>
          <p:cNvSpPr>
            <a:spLocks noGrp="1"/>
          </p:cNvSpPr>
          <p:nvPr>
            <p:ph type="pic" idx="2"/>
          </p:nvPr>
        </p:nvSpPr>
        <p:spPr>
          <a:xfrm>
            <a:off x="685800" y="621437"/>
            <a:ext cx="7772400" cy="4331564"/>
          </a:xfrm>
          <a:prstGeom prst="rect">
            <a:avLst/>
          </a:prstGeom>
          <a:solidFill>
            <a:schemeClr val="lt2"/>
          </a:solidFill>
          <a:ln>
            <a:noFill/>
          </a:ln>
        </p:spPr>
        <p:txBody>
          <a:bodyPr spcFirstLastPara="1">
            <a:noAutofit/>
          </a:bodyPr>
          <a:lstStyle>
            <a:lvl1pPr marR="0" lvl="0" algn="l" rtl="0">
              <a:lnSpc>
                <a:spcPct val="115000"/>
              </a:lnSpc>
              <a:spcBef>
                <a:spcPts val="640"/>
              </a:spcBef>
              <a:spcAft>
                <a:spcPts val="0"/>
              </a:spcAft>
              <a:buClr>
                <a:schemeClr val="accent1"/>
              </a:buClr>
              <a:buSzPts val="3200"/>
              <a:buFont typeface="Arial"/>
              <a:buNone/>
              <a:defRPr sz="3200" b="0" i="0" u="none" strike="noStrike" cap="none">
                <a:solidFill>
                  <a:schemeClr val="dk2"/>
                </a:solidFill>
                <a:latin typeface="Century Gothic"/>
                <a:ea typeface="Century Gothic"/>
                <a:cs typeface="Century Gothic"/>
                <a:sym typeface="Century Gothic"/>
              </a:defRPr>
            </a:lvl1pPr>
            <a:lvl2pPr marR="0" lvl="1" algn="l" rtl="0">
              <a:lnSpc>
                <a:spcPct val="115000"/>
              </a:lnSpc>
              <a:spcBef>
                <a:spcPts val="560"/>
              </a:spcBef>
              <a:spcAft>
                <a:spcPts val="0"/>
              </a:spcAft>
              <a:buClr>
                <a:schemeClr val="accent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lnSpc>
                <a:spcPct val="115000"/>
              </a:lnSpc>
              <a:spcBef>
                <a:spcPts val="480"/>
              </a:spcBef>
              <a:spcAft>
                <a:spcPts val="0"/>
              </a:spcAft>
              <a:buClr>
                <a:schemeClr val="accent3"/>
              </a:buClr>
              <a:buSzPts val="2400"/>
              <a:buFont typeface="Arial"/>
              <a:buNone/>
              <a:defRPr sz="2400" b="0" i="0" u="none" strike="noStrike" cap="none">
                <a:solidFill>
                  <a:schemeClr val="dk2"/>
                </a:solidFill>
                <a:latin typeface="Century Gothic"/>
                <a:ea typeface="Century Gothic"/>
                <a:cs typeface="Century Gothic"/>
                <a:sym typeface="Century Gothic"/>
              </a:defRPr>
            </a:lvl3pPr>
            <a:lvl4pPr marR="0" lvl="3" algn="l" rtl="0">
              <a:lnSpc>
                <a:spcPct val="115000"/>
              </a:lnSpc>
              <a:spcBef>
                <a:spcPts val="400"/>
              </a:spcBef>
              <a:spcAft>
                <a:spcPts val="0"/>
              </a:spcAft>
              <a:buClr>
                <a:schemeClr val="accent4"/>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lnSpc>
                <a:spcPct val="115000"/>
              </a:lnSpc>
              <a:spcBef>
                <a:spcPts val="400"/>
              </a:spcBef>
              <a:spcAft>
                <a:spcPts val="0"/>
              </a:spcAft>
              <a:buClr>
                <a:schemeClr val="accent5"/>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lnSpc>
                <a:spcPct val="115000"/>
              </a:lnSpc>
              <a:spcBef>
                <a:spcPts val="400"/>
              </a:spcBef>
              <a:spcAft>
                <a:spcPts val="0"/>
              </a:spcAft>
              <a:buClr>
                <a:schemeClr val="accent1"/>
              </a:buClr>
              <a:buSzPts val="2000"/>
              <a:buFont typeface="Arial"/>
              <a:buNone/>
              <a:defRPr sz="2000" b="0" i="0" u="none" strike="noStrike" cap="none">
                <a:solidFill>
                  <a:schemeClr val="dk2"/>
                </a:solidFill>
                <a:latin typeface="Century Gothic"/>
                <a:ea typeface="Century Gothic"/>
                <a:cs typeface="Century Gothic"/>
                <a:sym typeface="Century Gothic"/>
              </a:defRPr>
            </a:lvl6pPr>
            <a:lvl7pPr marR="0" lvl="6" algn="l" rtl="0">
              <a:lnSpc>
                <a:spcPct val="115000"/>
              </a:lnSpc>
              <a:spcBef>
                <a:spcPts val="400"/>
              </a:spcBef>
              <a:spcAft>
                <a:spcPts val="0"/>
              </a:spcAft>
              <a:buClr>
                <a:schemeClr val="accent2"/>
              </a:buClr>
              <a:buSzPts val="2000"/>
              <a:buFont typeface="Arial"/>
              <a:buNone/>
              <a:defRPr sz="2000" b="0" i="0" u="none" strike="noStrike" cap="none">
                <a:solidFill>
                  <a:schemeClr val="dk2"/>
                </a:solidFill>
                <a:latin typeface="Century Gothic"/>
                <a:ea typeface="Century Gothic"/>
                <a:cs typeface="Century Gothic"/>
                <a:sym typeface="Century Gothic"/>
              </a:defRPr>
            </a:lvl7pPr>
            <a:lvl8pPr marR="0" lvl="7" algn="l" rtl="0">
              <a:lnSpc>
                <a:spcPct val="115000"/>
              </a:lnSpc>
              <a:spcBef>
                <a:spcPts val="400"/>
              </a:spcBef>
              <a:spcAft>
                <a:spcPts val="0"/>
              </a:spcAft>
              <a:buClr>
                <a:schemeClr val="accent3"/>
              </a:buClr>
              <a:buSzPts val="2000"/>
              <a:buFont typeface="Arial"/>
              <a:buNone/>
              <a:defRPr sz="2000" b="0" i="0" u="none" strike="noStrike" cap="none">
                <a:solidFill>
                  <a:schemeClr val="dk2"/>
                </a:solidFill>
                <a:latin typeface="Century Gothic"/>
                <a:ea typeface="Century Gothic"/>
                <a:cs typeface="Century Gothic"/>
                <a:sym typeface="Century Gothic"/>
              </a:defRPr>
            </a:lvl8pPr>
            <a:lvl9pPr marR="0" lvl="8" algn="l" rtl="0">
              <a:lnSpc>
                <a:spcPct val="115000"/>
              </a:lnSpc>
              <a:spcBef>
                <a:spcPts val="400"/>
              </a:spcBef>
              <a:spcAft>
                <a:spcPts val="0"/>
              </a:spcAft>
              <a:buClr>
                <a:schemeClr val="accent4"/>
              </a:buClr>
              <a:buSzPts val="2000"/>
              <a:buFont typeface="Arial"/>
              <a:buNone/>
              <a:defRPr sz="2000" b="0" i="0" u="none" strike="noStrike" cap="none">
                <a:solidFill>
                  <a:schemeClr val="dk2"/>
                </a:solidFill>
                <a:latin typeface="Century Gothic"/>
                <a:ea typeface="Century Gothic"/>
                <a:cs typeface="Century Gothic"/>
                <a:sym typeface="Century Gothic"/>
              </a:defRPr>
            </a:lvl9pPr>
          </a:lstStyle>
          <a:p>
            <a:pPr lvl="0"/>
            <a:endParaRPr noProof="0">
              <a:sym typeface="Century Gothic"/>
            </a:endParaRPr>
          </a:p>
        </p:txBody>
      </p:sp>
      <p:sp>
        <p:nvSpPr>
          <p:cNvPr id="98" name="Google Shape;98;p10"/>
          <p:cNvSpPr txBox="1">
            <a:spLocks noGrp="1"/>
          </p:cNvSpPr>
          <p:nvPr>
            <p:ph type="body" idx="1"/>
          </p:nvPr>
        </p:nvSpPr>
        <p:spPr>
          <a:xfrm>
            <a:off x="956289" y="5656556"/>
            <a:ext cx="7244736" cy="401715"/>
          </a:xfrm>
          <a:prstGeom prst="rect">
            <a:avLst/>
          </a:prstGeom>
          <a:noFill/>
          <a:ln>
            <a:noFill/>
          </a:ln>
        </p:spPr>
        <p:txBody>
          <a:bodyPr spcFirstLastPara="1" anchor="ctr">
            <a:noAutofit/>
          </a:bodyPr>
          <a:lstStyle>
            <a:lvl1pPr marL="457200" lvl="0" indent="-228600" algn="ctr">
              <a:lnSpc>
                <a:spcPct val="115000"/>
              </a:lnSpc>
              <a:spcBef>
                <a:spcPts val="300"/>
              </a:spcBef>
              <a:spcAft>
                <a:spcPts val="0"/>
              </a:spcAft>
              <a:buSzPts val="1500"/>
              <a:buNone/>
              <a:defRPr sz="1500" cap="none">
                <a:solidFill>
                  <a:srgbClr val="FFFFFF"/>
                </a:solidFill>
              </a:defRPr>
            </a:lvl1pPr>
            <a:lvl2pPr marL="914400" lvl="1" indent="-228600" algn="l">
              <a:lnSpc>
                <a:spcPct val="115000"/>
              </a:lnSpc>
              <a:spcBef>
                <a:spcPts val="240"/>
              </a:spcBef>
              <a:spcAft>
                <a:spcPts val="0"/>
              </a:spcAft>
              <a:buSzPts val="1200"/>
              <a:buNone/>
              <a:defRPr sz="1200"/>
            </a:lvl2pPr>
            <a:lvl3pPr marL="1371600" lvl="2" indent="-228600" algn="l">
              <a:lnSpc>
                <a:spcPct val="115000"/>
              </a:lnSpc>
              <a:spcBef>
                <a:spcPts val="200"/>
              </a:spcBef>
              <a:spcAft>
                <a:spcPts val="0"/>
              </a:spcAft>
              <a:buSzPts val="1000"/>
              <a:buNone/>
              <a:defRPr sz="1000"/>
            </a:lvl3pPr>
            <a:lvl4pPr marL="1828800" lvl="3" indent="-228600" algn="l">
              <a:lnSpc>
                <a:spcPct val="115000"/>
              </a:lnSpc>
              <a:spcBef>
                <a:spcPts val="180"/>
              </a:spcBef>
              <a:spcAft>
                <a:spcPts val="0"/>
              </a:spcAft>
              <a:buSzPts val="900"/>
              <a:buNone/>
              <a:defRPr sz="900"/>
            </a:lvl4pPr>
            <a:lvl5pPr marL="2286000" lvl="4" indent="-228600" algn="l">
              <a:lnSpc>
                <a:spcPct val="115000"/>
              </a:lnSpc>
              <a:spcBef>
                <a:spcPts val="180"/>
              </a:spcBef>
              <a:spcAft>
                <a:spcPts val="0"/>
              </a:spcAft>
              <a:buSzPts val="900"/>
              <a:buNone/>
              <a:defRPr sz="900"/>
            </a:lvl5pPr>
            <a:lvl6pPr marL="2743200" lvl="5" indent="-228600" algn="l">
              <a:lnSpc>
                <a:spcPct val="115000"/>
              </a:lnSpc>
              <a:spcBef>
                <a:spcPts val="180"/>
              </a:spcBef>
              <a:spcAft>
                <a:spcPts val="0"/>
              </a:spcAft>
              <a:buSzPts val="900"/>
              <a:buNone/>
              <a:defRPr sz="900"/>
            </a:lvl6pPr>
            <a:lvl7pPr marL="3200400" lvl="6" indent="-228600" algn="l">
              <a:lnSpc>
                <a:spcPct val="115000"/>
              </a:lnSpc>
              <a:spcBef>
                <a:spcPts val="180"/>
              </a:spcBef>
              <a:spcAft>
                <a:spcPts val="0"/>
              </a:spcAft>
              <a:buSzPts val="900"/>
              <a:buNone/>
              <a:defRPr sz="900"/>
            </a:lvl7pPr>
            <a:lvl8pPr marL="3657600" lvl="7" indent="-228600" algn="l">
              <a:lnSpc>
                <a:spcPct val="115000"/>
              </a:lnSpc>
              <a:spcBef>
                <a:spcPts val="180"/>
              </a:spcBef>
              <a:spcAft>
                <a:spcPts val="0"/>
              </a:spcAft>
              <a:buSzPts val="900"/>
              <a:buNone/>
              <a:defRPr sz="900"/>
            </a:lvl8pPr>
            <a:lvl9pPr marL="4114800" lvl="8" indent="-228600" algn="l">
              <a:lnSpc>
                <a:spcPct val="115000"/>
              </a:lnSpc>
              <a:spcBef>
                <a:spcPts val="180"/>
              </a:spcBef>
              <a:spcAft>
                <a:spcPts val="0"/>
              </a:spcAft>
              <a:buSzPts val="900"/>
              <a:buNone/>
              <a:defRPr sz="900"/>
            </a:lvl9pPr>
          </a:lstStyle>
          <a:p>
            <a:endParaRPr/>
          </a:p>
        </p:txBody>
      </p:sp>
      <p:sp>
        <p:nvSpPr>
          <p:cNvPr id="99" name="Google Shape;99;p10"/>
          <p:cNvSpPr txBox="1">
            <a:spLocks noGrp="1"/>
          </p:cNvSpPr>
          <p:nvPr>
            <p:ph type="title"/>
          </p:nvPr>
        </p:nvSpPr>
        <p:spPr>
          <a:xfrm>
            <a:off x="914400" y="5105400"/>
            <a:ext cx="7328514" cy="523043"/>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2000"/>
              <a:buFont typeface="Book Antiqua"/>
              <a:buNone/>
              <a:defRPr sz="2000" b="0">
                <a:solidFill>
                  <a:srgbClr val="025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91;p10">
            <a:extLst>
              <a:ext uri="{FF2B5EF4-FFF2-40B4-BE49-F238E27FC236}">
                <a16:creationId xmlns:a16="http://schemas.microsoft.com/office/drawing/2014/main" id="{C0ECAD8A-3452-6FCE-ABAD-290FE3FD143D}"/>
              </a:ext>
            </a:extLst>
          </p:cNvPr>
          <p:cNvSpPr txBox="1">
            <a:spLocks noGrp="1" noChangeArrowheads="1"/>
          </p:cNvSpPr>
          <p:nvPr>
            <p:ph type="dt" idx="10"/>
          </p:nvPr>
        </p:nvSpPr>
        <p:spPr/>
        <p:txBody>
          <a:bodyPr/>
          <a:lstStyle>
            <a:lvl1pPr>
              <a:defRPr/>
            </a:lvl1pPr>
          </a:lstStyle>
          <a:p>
            <a:pPr>
              <a:defRPr/>
            </a:pPr>
            <a:endParaRPr lang="en-US" altLang="en-US"/>
          </a:p>
        </p:txBody>
      </p:sp>
      <p:sp>
        <p:nvSpPr>
          <p:cNvPr id="12" name="Google Shape;92;p10">
            <a:extLst>
              <a:ext uri="{FF2B5EF4-FFF2-40B4-BE49-F238E27FC236}">
                <a16:creationId xmlns:a16="http://schemas.microsoft.com/office/drawing/2014/main" id="{0B1B42DB-13AB-E774-4B52-FA92F15E54E8}"/>
              </a:ext>
            </a:extLst>
          </p:cNvPr>
          <p:cNvSpPr txBox="1">
            <a:spLocks noGrp="1" noChangeArrowheads="1"/>
          </p:cNvSpPr>
          <p:nvPr>
            <p:ph type="sldNum" idx="11"/>
          </p:nvPr>
        </p:nvSpPr>
        <p:spPr/>
        <p:txBody>
          <a:bodyPr/>
          <a:lstStyle>
            <a:lvl1pPr>
              <a:defRPr smtClean="0"/>
            </a:lvl1pPr>
          </a:lstStyle>
          <a:p>
            <a:pPr>
              <a:defRPr/>
            </a:pPr>
            <a:fld id="{84218F3C-47CA-C24D-8E4C-B0BDE1E6FF8E}" type="slidenum">
              <a:rPr lang="en-US" altLang="en-US"/>
              <a:pPr>
                <a:defRPr/>
              </a:pPr>
              <a:t>‹#›</a:t>
            </a:fld>
            <a:endParaRPr lang="en-US" altLang="en-US"/>
          </a:p>
        </p:txBody>
      </p:sp>
      <p:sp>
        <p:nvSpPr>
          <p:cNvPr id="13" name="Google Shape;95;p10">
            <a:extLst>
              <a:ext uri="{FF2B5EF4-FFF2-40B4-BE49-F238E27FC236}">
                <a16:creationId xmlns:a16="http://schemas.microsoft.com/office/drawing/2014/main" id="{EF22CA76-1E4B-4ED0-9BD0-15895DEDD1BB}"/>
              </a:ext>
            </a:extLst>
          </p:cNvPr>
          <p:cNvSpPr txBox="1">
            <a:spLocks noGrp="1" noChangeArrowheads="1"/>
          </p:cNvSpPr>
          <p:nvPr>
            <p:ph type="ft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0451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Google Shape;10;p1">
            <a:extLst>
              <a:ext uri="{FF2B5EF4-FFF2-40B4-BE49-F238E27FC236}">
                <a16:creationId xmlns:a16="http://schemas.microsoft.com/office/drawing/2014/main" id="{799DB9D0-A913-5CA1-6A71-D69CE91124EE}"/>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27" name="Google Shape;11;p1">
            <a:extLst>
              <a:ext uri="{FF2B5EF4-FFF2-40B4-BE49-F238E27FC236}">
                <a16:creationId xmlns:a16="http://schemas.microsoft.com/office/drawing/2014/main" id="{F8A3A690-49BA-1862-8476-7CEB640C703B}"/>
              </a:ext>
            </a:extLst>
          </p:cNvPr>
          <p:cNvSpPr txBox="1">
            <a:spLocks noGrp="1" noChangeArrowheads="1"/>
          </p:cNvSpPr>
          <p:nvPr>
            <p:ph type="body" idx="1"/>
          </p:nvPr>
        </p:nvSpPr>
        <p:spPr bwMode="auto">
          <a:xfrm>
            <a:off x="447675" y="1490663"/>
            <a:ext cx="82296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a:extLst>
              <a:ext uri="{FF2B5EF4-FFF2-40B4-BE49-F238E27FC236}">
                <a16:creationId xmlns:a16="http://schemas.microsoft.com/office/drawing/2014/main" id="{658460B0-3DFF-38CE-0E9B-80EA5EDF331E}"/>
              </a:ext>
            </a:extLst>
          </p:cNvPr>
          <p:cNvSpPr txBox="1">
            <a:spLocks noGrp="1" noChangeArrowheads="1"/>
          </p:cNvSpPr>
          <p:nvPr>
            <p:ph type="dt" idx="10"/>
          </p:nvPr>
        </p:nvSpPr>
        <p:spPr bwMode="auto">
          <a:xfrm>
            <a:off x="457200" y="6356350"/>
            <a:ext cx="21336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564B3C"/>
                </a:solidFill>
                <a:latin typeface="Century Gothic" panose="020B0502020202020204" pitchFamily="34" charset="0"/>
                <a:sym typeface="Century Gothic" panose="020B0502020202020204" pitchFamily="34" charset="0"/>
              </a:defRPr>
            </a:lvl1pPr>
          </a:lstStyle>
          <a:p>
            <a:pPr>
              <a:defRPr/>
            </a:pPr>
            <a:endParaRPr lang="en-US" altLang="en-US"/>
          </a:p>
        </p:txBody>
      </p:sp>
      <p:sp>
        <p:nvSpPr>
          <p:cNvPr id="1029" name="Google Shape;13;p1">
            <a:extLst>
              <a:ext uri="{FF2B5EF4-FFF2-40B4-BE49-F238E27FC236}">
                <a16:creationId xmlns:a16="http://schemas.microsoft.com/office/drawing/2014/main" id="{937690F9-4EFA-A2FA-3601-116CF2113357}"/>
              </a:ext>
            </a:extLst>
          </p:cNvPr>
          <p:cNvSpPr txBox="1">
            <a:spLocks noGrp="1" noChangeArrowheads="1"/>
          </p:cNvSpPr>
          <p:nvPr>
            <p:ph type="ftr" idx="11"/>
          </p:nvPr>
        </p:nvSpPr>
        <p:spPr bwMode="auto">
          <a:xfrm>
            <a:off x="3124200" y="6356350"/>
            <a:ext cx="28956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564B3C"/>
                </a:solidFill>
                <a:latin typeface="Century Gothic" panose="020B0502020202020204" pitchFamily="34" charset="0"/>
                <a:sym typeface="Century Gothic" panose="020B0502020202020204" pitchFamily="34" charset="0"/>
              </a:defRPr>
            </a:lvl1pPr>
          </a:lstStyle>
          <a:p>
            <a:pPr>
              <a:defRPr/>
            </a:pPr>
            <a:endParaRPr lang="en-US" altLang="en-US"/>
          </a:p>
        </p:txBody>
      </p:sp>
      <p:sp>
        <p:nvSpPr>
          <p:cNvPr id="1030" name="Google Shape;14;p1">
            <a:extLst>
              <a:ext uri="{FF2B5EF4-FFF2-40B4-BE49-F238E27FC236}">
                <a16:creationId xmlns:a16="http://schemas.microsoft.com/office/drawing/2014/main" id="{5E37F63D-FC42-5105-6A11-550D6B2783A8}"/>
              </a:ext>
            </a:extLst>
          </p:cNvPr>
          <p:cNvSpPr txBox="1">
            <a:spLocks noGrp="1" noChangeArrowheads="1"/>
          </p:cNvSpPr>
          <p:nvPr>
            <p:ph type="sldNum" idx="12"/>
          </p:nvPr>
        </p:nvSpPr>
        <p:spPr bwMode="auto">
          <a:xfrm>
            <a:off x="6553200" y="6356350"/>
            <a:ext cx="21336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SzPts val="1200"/>
              <a:buFont typeface="Arial" panose="020B0604020202020204" pitchFamily="34" charset="0"/>
              <a:buNone/>
              <a:defRPr sz="1200" smtClean="0">
                <a:solidFill>
                  <a:srgbClr val="564B3C"/>
                </a:solidFill>
                <a:latin typeface="Century Gothic" panose="020B0502020202020204" pitchFamily="34" charset="0"/>
                <a:sym typeface="Century Gothic" panose="020B0502020202020204" pitchFamily="34" charset="0"/>
              </a:defRPr>
            </a:lvl1pPr>
          </a:lstStyle>
          <a:p>
            <a:pPr>
              <a:defRPr/>
            </a:pPr>
            <a:fld id="{7CAE5B54-54FB-A146-8572-87E21B108084}" type="slidenum">
              <a:rPr lang="en-US" altLang="en-US"/>
              <a:pPr>
                <a:defRPr/>
              </a:pPr>
              <a:t>‹#›</a:t>
            </a:fld>
            <a:endParaRPr lang="en-US" altLang="en-US"/>
          </a:p>
        </p:txBody>
      </p:sp>
      <p:sp>
        <p:nvSpPr>
          <p:cNvPr id="1031" name="Google Shape;15;p1">
            <a:extLst>
              <a:ext uri="{FF2B5EF4-FFF2-40B4-BE49-F238E27FC236}">
                <a16:creationId xmlns:a16="http://schemas.microsoft.com/office/drawing/2014/main" id="{9FB51EFE-8FD8-6E10-29B5-55701343A0C9}"/>
              </a:ext>
            </a:extLst>
          </p:cNvPr>
          <p:cNvSpPr>
            <a:spLocks noChangeArrowheads="1"/>
          </p:cNvSpPr>
          <p:nvPr/>
        </p:nvSpPr>
        <p:spPr bwMode="auto">
          <a:xfrm>
            <a:off x="274638" y="277813"/>
            <a:ext cx="8594725" cy="1325562"/>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32" name="Google Shape;16;p1">
            <a:extLst>
              <a:ext uri="{FF2B5EF4-FFF2-40B4-BE49-F238E27FC236}">
                <a16:creationId xmlns:a16="http://schemas.microsoft.com/office/drawing/2014/main" id="{D46ACADF-D59E-3D52-7026-C9810B0EAA19}"/>
              </a:ext>
            </a:extLst>
          </p:cNvPr>
          <p:cNvSpPr>
            <a:spLocks noChangeArrowheads="1"/>
          </p:cNvSpPr>
          <p:nvPr/>
        </p:nvSpPr>
        <p:spPr bwMode="auto">
          <a:xfrm>
            <a:off x="373063" y="373063"/>
            <a:ext cx="8380412" cy="11176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33" name="Google Shape;17;p1">
            <a:extLst>
              <a:ext uri="{FF2B5EF4-FFF2-40B4-BE49-F238E27FC236}">
                <a16:creationId xmlns:a16="http://schemas.microsoft.com/office/drawing/2014/main" id="{1A2FB9FB-C64D-9718-932D-4D36252006BE}"/>
              </a:ext>
            </a:extLst>
          </p:cNvPr>
          <p:cNvSpPr txBox="1">
            <a:spLocks noGrp="1" noChangeArrowheads="1"/>
          </p:cNvSpPr>
          <p:nvPr>
            <p:ph type="title"/>
          </p:nvPr>
        </p:nvSpPr>
        <p:spPr bwMode="auto">
          <a:xfrm>
            <a:off x="433388" y="277813"/>
            <a:ext cx="825976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85" r:id="rId4"/>
    <p:sldLayoutId id="2147483686" r:id="rId5"/>
    <p:sldLayoutId id="2147483687" r:id="rId6"/>
    <p:sldLayoutId id="2147483692" r:id="rId7"/>
    <p:sldLayoutId id="2147483693" r:id="rId8"/>
    <p:sldLayoutId id="2147483694" r:id="rId9"/>
    <p:sldLayoutId id="2147483688" r:id="rId10"/>
    <p:sldLayoutId id="2147483695"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ook.org.uk/topics/relationships/" TargetMode="External"/><Relationship Id="rId7" Type="http://schemas.openxmlformats.org/officeDocument/2006/relationships/hyperlink" Target="http://www.relate.org.uk/relationship-help/help-children-and-young-peopl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s://respectnotfear.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tudents smiling&#10;&#10;Description automatically generated with low confidence">
            <a:extLst>
              <a:ext uri="{FF2B5EF4-FFF2-40B4-BE49-F238E27FC236}">
                <a16:creationId xmlns:a16="http://schemas.microsoft.com/office/drawing/2014/main" id="{2E0F197E-7245-8BE2-FE2D-AACDF259B8AD}"/>
              </a:ext>
            </a:extLst>
          </p:cNvPr>
          <p:cNvPicPr>
            <a:picLocks noChangeAspect="1"/>
          </p:cNvPicPr>
          <p:nvPr/>
        </p:nvPicPr>
        <p:blipFill rotWithShape="1">
          <a:blip r:embed="rId3"/>
          <a:srcRect l="7919" r="2907"/>
          <a:stretch/>
        </p:blipFill>
        <p:spPr>
          <a:xfrm>
            <a:off x="-30110" y="0"/>
            <a:ext cx="9174110" cy="6857999"/>
          </a:xfrm>
          <a:prstGeom prst="rect">
            <a:avLst/>
          </a:prstGeom>
        </p:spPr>
      </p:pic>
      <p:sp>
        <p:nvSpPr>
          <p:cNvPr id="14338" name="Google Shape;120;p13">
            <a:extLst>
              <a:ext uri="{FF2B5EF4-FFF2-40B4-BE49-F238E27FC236}">
                <a16:creationId xmlns:a16="http://schemas.microsoft.com/office/drawing/2014/main" id="{5FA31CA9-6396-ACD4-B220-8006F400960B}"/>
              </a:ext>
            </a:extLst>
          </p:cNvPr>
          <p:cNvSpPr>
            <a:spLocks noChangeArrowheads="1"/>
          </p:cNvSpPr>
          <p:nvPr/>
        </p:nvSpPr>
        <p:spPr bwMode="auto">
          <a:xfrm>
            <a:off x="-30109" y="0"/>
            <a:ext cx="9174110" cy="6858000"/>
          </a:xfrm>
          <a:prstGeom prst="rect">
            <a:avLst/>
          </a:prstGeom>
          <a:solidFill>
            <a:srgbClr val="E84C18">
              <a:alpha val="62352"/>
            </a:srgbClr>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dirty="0"/>
          </a:p>
        </p:txBody>
      </p:sp>
      <p:sp>
        <p:nvSpPr>
          <p:cNvPr id="14340" name="Google Shape;122;p13">
            <a:extLst>
              <a:ext uri="{FF2B5EF4-FFF2-40B4-BE49-F238E27FC236}">
                <a16:creationId xmlns:a16="http://schemas.microsoft.com/office/drawing/2014/main" id="{4ADC9F4C-2012-4145-5BBC-0FAD4AC020AF}"/>
              </a:ext>
            </a:extLst>
          </p:cNvPr>
          <p:cNvSpPr txBox="1">
            <a:spLocks noChangeArrowheads="1"/>
          </p:cNvSpPr>
          <p:nvPr/>
        </p:nvSpPr>
        <p:spPr bwMode="auto">
          <a:xfrm>
            <a:off x="441325" y="1882775"/>
            <a:ext cx="82613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pPr>
            <a:r>
              <a:rPr lang="en-US" altLang="en-US" sz="5300" b="1" dirty="0">
                <a:solidFill>
                  <a:srgbClr val="FFFFFF"/>
                </a:solidFill>
                <a:latin typeface="Roboto" panose="02000000000000000000" pitchFamily="2" charset="0"/>
                <a:sym typeface="Roboto" panose="02000000000000000000" pitchFamily="2" charset="0"/>
              </a:rPr>
              <a:t>Relationships and values</a:t>
            </a:r>
            <a:br>
              <a:rPr lang="en-US" altLang="en-US" sz="5300" b="1" dirty="0">
                <a:solidFill>
                  <a:srgbClr val="FFFFFF"/>
                </a:solidFill>
                <a:latin typeface="Roboto" panose="02000000000000000000" pitchFamily="2" charset="0"/>
                <a:sym typeface="Roboto" panose="02000000000000000000" pitchFamily="2" charset="0"/>
              </a:rPr>
            </a:br>
            <a:r>
              <a:rPr lang="en-US" altLang="en-US" sz="3700" dirty="0">
                <a:solidFill>
                  <a:srgbClr val="FFFFFF"/>
                </a:solidFill>
                <a:latin typeface="Roboto Light" panose="02000000000000000000" pitchFamily="2" charset="0"/>
                <a:sym typeface="Roboto Light" panose="02000000000000000000" pitchFamily="2" charset="0"/>
              </a:rPr>
              <a:t>Lesson 1</a:t>
            </a:r>
            <a:endParaRPr lang="en-US" altLang="en-US" sz="4100" dirty="0">
              <a:solidFill>
                <a:srgbClr val="FFFFFF"/>
              </a:solidFill>
              <a:latin typeface="Roboto" panose="02000000000000000000" pitchFamily="2" charset="0"/>
              <a:sym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54;p18">
            <a:extLst>
              <a:ext uri="{FF2B5EF4-FFF2-40B4-BE49-F238E27FC236}">
                <a16:creationId xmlns:a16="http://schemas.microsoft.com/office/drawing/2014/main" id="{887067F6-29AA-47E0-85E9-2089D1CC7039}"/>
              </a:ext>
            </a:extLst>
          </p:cNvPr>
          <p:cNvSpPr txBox="1">
            <a:spLocks noGrp="1" noChangeArrowheads="1"/>
          </p:cNvSpPr>
          <p:nvPr>
            <p:ph type="title"/>
          </p:nvPr>
        </p:nvSpPr>
        <p:spPr>
          <a:xfrm>
            <a:off x="433388" y="2778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dirty="0">
                <a:latin typeface="Roboto Medium" panose="02000000000000000000" pitchFamily="2" charset="0"/>
                <a:cs typeface="Roboto Medium" panose="02000000000000000000" pitchFamily="2" charset="0"/>
                <a:sym typeface="Roboto Medium" panose="02000000000000000000" pitchFamily="2" charset="0"/>
              </a:rPr>
              <a:t>What values are behind the quotes?</a:t>
            </a:r>
          </a:p>
        </p:txBody>
      </p:sp>
      <p:sp>
        <p:nvSpPr>
          <p:cNvPr id="155" name="Google Shape;155;p18">
            <a:extLst>
              <a:ext uri="{FF2B5EF4-FFF2-40B4-BE49-F238E27FC236}">
                <a16:creationId xmlns:a16="http://schemas.microsoft.com/office/drawing/2014/main" id="{45ECD4B1-CD10-44B7-97D2-4A8929BCA04B}"/>
              </a:ext>
            </a:extLst>
          </p:cNvPr>
          <p:cNvSpPr txBox="1">
            <a:spLocks noGrp="1"/>
          </p:cNvSpPr>
          <p:nvPr>
            <p:ph type="body" idx="1"/>
          </p:nvPr>
        </p:nvSpPr>
        <p:spPr>
          <a:xfrm>
            <a:off x="447675" y="1717675"/>
            <a:ext cx="8229600" cy="4373563"/>
          </a:xfrm>
        </p:spPr>
        <p:txBody>
          <a:bodyPr bIns="45700"/>
          <a:lstStyle/>
          <a:p>
            <a:pPr marL="114300" indent="0" eaLnBrk="1" fontAlgn="auto" hangingPunct="1">
              <a:spcBef>
                <a:spcPts val="0"/>
              </a:spcBef>
              <a:buSzPts val="2400"/>
              <a:buFont typeface="Roboto Light"/>
              <a:buNone/>
              <a:defRPr/>
            </a:pPr>
            <a:r>
              <a:rPr lang="en-GB" dirty="0">
                <a:solidFill>
                  <a:schemeClr val="dk2"/>
                </a:solidFill>
              </a:rPr>
              <a:t>Have a look at your quote, what values are important for this person?</a:t>
            </a:r>
            <a:endParaRPr dirty="0">
              <a:solidFill>
                <a:schemeClr val="dk2"/>
              </a:solidFill>
            </a:endParaRPr>
          </a:p>
          <a:p>
            <a:pPr marL="114300" indent="0" eaLnBrk="1" fontAlgn="auto" hangingPunct="1">
              <a:spcBef>
                <a:spcPts val="480"/>
              </a:spcBef>
              <a:buSzPts val="2400"/>
              <a:buFont typeface="Roboto Light"/>
              <a:buNone/>
              <a:defRPr/>
            </a:pPr>
            <a:endParaRPr dirty="0">
              <a:solidFill>
                <a:schemeClr val="dk2"/>
              </a:solidFill>
            </a:endParaRPr>
          </a:p>
          <a:p>
            <a:pPr marL="342900" indent="-165100" eaLnBrk="1" fontAlgn="auto" hangingPunct="1">
              <a:spcBef>
                <a:spcPts val="480"/>
              </a:spcBef>
              <a:buSzPts val="1400"/>
              <a:buFont typeface="Roboto Light"/>
              <a:buChar char="★"/>
              <a:defRPr/>
            </a:pPr>
            <a:endParaRPr dirty="0">
              <a:solidFill>
                <a:schemeClr val="dk2"/>
              </a:solidFill>
            </a:endParaRPr>
          </a:p>
        </p:txBody>
      </p:sp>
      <p:pic>
        <p:nvPicPr>
          <p:cNvPr id="3" name="Picture 2" descr="Icon&#10;&#10;Description automatically generated">
            <a:extLst>
              <a:ext uri="{FF2B5EF4-FFF2-40B4-BE49-F238E27FC236}">
                <a16:creationId xmlns:a16="http://schemas.microsoft.com/office/drawing/2014/main" id="{FACB05F9-CE79-F377-BF7C-185D062358C4}"/>
              </a:ext>
            </a:extLst>
          </p:cNvPr>
          <p:cNvPicPr>
            <a:picLocks noChangeAspect="1"/>
          </p:cNvPicPr>
          <p:nvPr/>
        </p:nvPicPr>
        <p:blipFill>
          <a:blip r:embed="rId3"/>
          <a:stretch>
            <a:fillRect/>
          </a:stretch>
        </p:blipFill>
        <p:spPr>
          <a:xfrm>
            <a:off x="2428876" y="2632431"/>
            <a:ext cx="4789566" cy="41684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18">
            <a:extLst>
              <a:ext uri="{FF2B5EF4-FFF2-40B4-BE49-F238E27FC236}">
                <a16:creationId xmlns:a16="http://schemas.microsoft.com/office/drawing/2014/main" id="{22B07CB4-CB6D-A4AC-2B22-44BE24173AD9}"/>
              </a:ext>
            </a:extLst>
          </p:cNvPr>
          <p:cNvSpPr txBox="1">
            <a:spLocks noChangeArrowheads="1"/>
          </p:cNvSpPr>
          <p:nvPr/>
        </p:nvSpPr>
        <p:spPr>
          <a:xfrm>
            <a:off x="433388" y="277813"/>
            <a:ext cx="8259762"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5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Who or what influences our values around relationships?</a:t>
            </a:r>
          </a:p>
        </p:txBody>
      </p:sp>
      <p:pic>
        <p:nvPicPr>
          <p:cNvPr id="5" name="Picture 4" descr="Icon&#10;&#10;Description automatically generated">
            <a:extLst>
              <a:ext uri="{FF2B5EF4-FFF2-40B4-BE49-F238E27FC236}">
                <a16:creationId xmlns:a16="http://schemas.microsoft.com/office/drawing/2014/main" id="{FB120BD6-F468-36F9-8F40-86573B1069EE}"/>
              </a:ext>
            </a:extLst>
          </p:cNvPr>
          <p:cNvPicPr>
            <a:picLocks noChangeAspect="1"/>
          </p:cNvPicPr>
          <p:nvPr/>
        </p:nvPicPr>
        <p:blipFill>
          <a:blip r:embed="rId3"/>
          <a:stretch>
            <a:fillRect/>
          </a:stretch>
        </p:blipFill>
        <p:spPr>
          <a:xfrm>
            <a:off x="2345448" y="2043113"/>
            <a:ext cx="4453105" cy="4251324"/>
          </a:xfrm>
          <a:prstGeom prst="rect">
            <a:avLst/>
          </a:prstGeom>
        </p:spPr>
      </p:pic>
    </p:spTree>
    <p:extLst>
      <p:ext uri="{BB962C8B-B14F-4D97-AF65-F5344CB8AC3E}">
        <p14:creationId xmlns:p14="http://schemas.microsoft.com/office/powerpoint/2010/main" val="352988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18">
            <a:extLst>
              <a:ext uri="{FF2B5EF4-FFF2-40B4-BE49-F238E27FC236}">
                <a16:creationId xmlns:a16="http://schemas.microsoft.com/office/drawing/2014/main" id="{6C617879-B23E-8C23-FB69-20910C50A2BD}"/>
              </a:ext>
            </a:extLst>
          </p:cNvPr>
          <p:cNvSpPr txBox="1">
            <a:spLocks noChangeArrowheads="1"/>
          </p:cNvSpPr>
          <p:nvPr/>
        </p:nvSpPr>
        <p:spPr>
          <a:xfrm>
            <a:off x="433388" y="277813"/>
            <a:ext cx="8259762"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5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Who or what has the biggest influence on our values at each stage?</a:t>
            </a:r>
          </a:p>
        </p:txBody>
      </p:sp>
      <p:cxnSp>
        <p:nvCxnSpPr>
          <p:cNvPr id="5" name="Straight Connector 4">
            <a:extLst>
              <a:ext uri="{FF2B5EF4-FFF2-40B4-BE49-F238E27FC236}">
                <a16:creationId xmlns:a16="http://schemas.microsoft.com/office/drawing/2014/main" id="{99BDB58F-112B-51E6-F224-D5055F15E9F2}"/>
              </a:ext>
            </a:extLst>
          </p:cNvPr>
          <p:cNvCxnSpPr>
            <a:cxnSpLocks/>
          </p:cNvCxnSpPr>
          <p:nvPr/>
        </p:nvCxnSpPr>
        <p:spPr>
          <a:xfrm>
            <a:off x="433388" y="4881716"/>
            <a:ext cx="8259762"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FF92AF-F94B-72D1-7F1F-E8A3EE16AE17}"/>
              </a:ext>
            </a:extLst>
          </p:cNvPr>
          <p:cNvCxnSpPr/>
          <p:nvPr/>
        </p:nvCxnSpPr>
        <p:spPr>
          <a:xfrm>
            <a:off x="433388" y="4527755"/>
            <a:ext cx="0" cy="67842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7CA96FD-2F28-B8E1-1945-27D0442EF3B1}"/>
              </a:ext>
            </a:extLst>
          </p:cNvPr>
          <p:cNvCxnSpPr/>
          <p:nvPr/>
        </p:nvCxnSpPr>
        <p:spPr>
          <a:xfrm>
            <a:off x="2429337" y="4542503"/>
            <a:ext cx="0" cy="67842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10E9E36-148D-2F9E-8FE1-3F7905FA120B}"/>
              </a:ext>
            </a:extLst>
          </p:cNvPr>
          <p:cNvCxnSpPr/>
          <p:nvPr/>
        </p:nvCxnSpPr>
        <p:spPr>
          <a:xfrm>
            <a:off x="4567853" y="4572000"/>
            <a:ext cx="0" cy="67842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FF67CE-7995-515F-5FE6-4FC638F1B0EC}"/>
              </a:ext>
            </a:extLst>
          </p:cNvPr>
          <p:cNvCxnSpPr/>
          <p:nvPr/>
        </p:nvCxnSpPr>
        <p:spPr>
          <a:xfrm>
            <a:off x="8693150" y="4542503"/>
            <a:ext cx="0" cy="67842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EA6B05-282B-9179-58B0-7B7273ABAD37}"/>
              </a:ext>
            </a:extLst>
          </p:cNvPr>
          <p:cNvCxnSpPr/>
          <p:nvPr/>
        </p:nvCxnSpPr>
        <p:spPr>
          <a:xfrm>
            <a:off x="6735866" y="4542503"/>
            <a:ext cx="0" cy="67842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D153939-007B-0429-2B9B-EFD9C991CE11}"/>
              </a:ext>
            </a:extLst>
          </p:cNvPr>
          <p:cNvSpPr txBox="1"/>
          <p:nvPr/>
        </p:nvSpPr>
        <p:spPr>
          <a:xfrm>
            <a:off x="42555" y="5360728"/>
            <a:ext cx="781665" cy="369332"/>
          </a:xfrm>
          <a:prstGeom prst="rect">
            <a:avLst/>
          </a:prstGeom>
          <a:noFill/>
        </p:spPr>
        <p:txBody>
          <a:bodyPr wrap="square" rtlCol="0">
            <a:spAutoFit/>
          </a:bodyPr>
          <a:lstStyle/>
          <a:p>
            <a:r>
              <a:rPr lang="en-US" sz="1800" dirty="0">
                <a:solidFill>
                  <a:srgbClr val="046C7B"/>
                </a:solidFill>
                <a:latin typeface="Roboto" panose="02000000000000000000" pitchFamily="2" charset="0"/>
                <a:ea typeface="Roboto" panose="02000000000000000000" pitchFamily="2" charset="0"/>
              </a:rPr>
              <a:t>Age 6</a:t>
            </a:r>
          </a:p>
        </p:txBody>
      </p:sp>
      <p:sp>
        <p:nvSpPr>
          <p:cNvPr id="15" name="TextBox 14">
            <a:extLst>
              <a:ext uri="{FF2B5EF4-FFF2-40B4-BE49-F238E27FC236}">
                <a16:creationId xmlns:a16="http://schemas.microsoft.com/office/drawing/2014/main" id="{79F50D47-D856-86D3-1BF9-E8F0F41EAEA0}"/>
              </a:ext>
            </a:extLst>
          </p:cNvPr>
          <p:cNvSpPr txBox="1"/>
          <p:nvPr/>
        </p:nvSpPr>
        <p:spPr>
          <a:xfrm>
            <a:off x="8164341" y="5375476"/>
            <a:ext cx="919641" cy="369332"/>
          </a:xfrm>
          <a:prstGeom prst="rect">
            <a:avLst/>
          </a:prstGeom>
          <a:noFill/>
        </p:spPr>
        <p:txBody>
          <a:bodyPr wrap="square" rtlCol="0">
            <a:spAutoFit/>
          </a:bodyPr>
          <a:lstStyle/>
          <a:p>
            <a:r>
              <a:rPr lang="en-US" sz="1800" dirty="0">
                <a:solidFill>
                  <a:srgbClr val="046C7B"/>
                </a:solidFill>
                <a:latin typeface="Roboto" panose="02000000000000000000" pitchFamily="2" charset="0"/>
                <a:ea typeface="Roboto" panose="02000000000000000000" pitchFamily="2" charset="0"/>
              </a:rPr>
              <a:t>Age 60</a:t>
            </a:r>
          </a:p>
        </p:txBody>
      </p:sp>
      <p:sp>
        <p:nvSpPr>
          <p:cNvPr id="16" name="TextBox 15">
            <a:extLst>
              <a:ext uri="{FF2B5EF4-FFF2-40B4-BE49-F238E27FC236}">
                <a16:creationId xmlns:a16="http://schemas.microsoft.com/office/drawing/2014/main" id="{A574E7DE-21D5-5C82-FE58-15B22168DD6F}"/>
              </a:ext>
            </a:extLst>
          </p:cNvPr>
          <p:cNvSpPr txBox="1"/>
          <p:nvPr/>
        </p:nvSpPr>
        <p:spPr>
          <a:xfrm>
            <a:off x="6306368" y="5390224"/>
            <a:ext cx="919634" cy="369332"/>
          </a:xfrm>
          <a:prstGeom prst="rect">
            <a:avLst/>
          </a:prstGeom>
          <a:noFill/>
        </p:spPr>
        <p:txBody>
          <a:bodyPr wrap="square" rtlCol="0">
            <a:spAutoFit/>
          </a:bodyPr>
          <a:lstStyle/>
          <a:p>
            <a:r>
              <a:rPr lang="en-US" sz="1800" dirty="0">
                <a:solidFill>
                  <a:srgbClr val="046C7B"/>
                </a:solidFill>
                <a:latin typeface="Roboto" panose="02000000000000000000" pitchFamily="2" charset="0"/>
                <a:ea typeface="Roboto" panose="02000000000000000000" pitchFamily="2" charset="0"/>
              </a:rPr>
              <a:t>Age 40</a:t>
            </a:r>
          </a:p>
        </p:txBody>
      </p:sp>
      <p:sp>
        <p:nvSpPr>
          <p:cNvPr id="17" name="TextBox 16">
            <a:extLst>
              <a:ext uri="{FF2B5EF4-FFF2-40B4-BE49-F238E27FC236}">
                <a16:creationId xmlns:a16="http://schemas.microsoft.com/office/drawing/2014/main" id="{E518221F-7207-FEF7-5235-D41A193F5E2E}"/>
              </a:ext>
            </a:extLst>
          </p:cNvPr>
          <p:cNvSpPr txBox="1"/>
          <p:nvPr/>
        </p:nvSpPr>
        <p:spPr>
          <a:xfrm>
            <a:off x="4172436" y="5375476"/>
            <a:ext cx="919641" cy="369332"/>
          </a:xfrm>
          <a:prstGeom prst="rect">
            <a:avLst/>
          </a:prstGeom>
          <a:noFill/>
        </p:spPr>
        <p:txBody>
          <a:bodyPr wrap="square" rtlCol="0">
            <a:spAutoFit/>
          </a:bodyPr>
          <a:lstStyle/>
          <a:p>
            <a:r>
              <a:rPr lang="en-US" sz="1800" dirty="0">
                <a:solidFill>
                  <a:srgbClr val="046C7B"/>
                </a:solidFill>
                <a:latin typeface="Roboto" panose="02000000000000000000" pitchFamily="2" charset="0"/>
                <a:ea typeface="Roboto" panose="02000000000000000000" pitchFamily="2" charset="0"/>
              </a:rPr>
              <a:t>Age 25</a:t>
            </a:r>
          </a:p>
        </p:txBody>
      </p:sp>
      <p:sp>
        <p:nvSpPr>
          <p:cNvPr id="18" name="TextBox 17">
            <a:extLst>
              <a:ext uri="{FF2B5EF4-FFF2-40B4-BE49-F238E27FC236}">
                <a16:creationId xmlns:a16="http://schemas.microsoft.com/office/drawing/2014/main" id="{5163CEFF-D290-F876-C941-13599CAC4DF2}"/>
              </a:ext>
            </a:extLst>
          </p:cNvPr>
          <p:cNvSpPr txBox="1"/>
          <p:nvPr/>
        </p:nvSpPr>
        <p:spPr>
          <a:xfrm>
            <a:off x="2038504" y="5390224"/>
            <a:ext cx="919646" cy="369332"/>
          </a:xfrm>
          <a:prstGeom prst="rect">
            <a:avLst/>
          </a:prstGeom>
          <a:noFill/>
        </p:spPr>
        <p:txBody>
          <a:bodyPr wrap="square" rtlCol="0">
            <a:spAutoFit/>
          </a:bodyPr>
          <a:lstStyle/>
          <a:p>
            <a:r>
              <a:rPr lang="en-US" sz="1800" dirty="0">
                <a:solidFill>
                  <a:srgbClr val="046C7B"/>
                </a:solidFill>
                <a:latin typeface="Roboto" panose="02000000000000000000" pitchFamily="2" charset="0"/>
                <a:ea typeface="Roboto" panose="02000000000000000000" pitchFamily="2" charset="0"/>
              </a:rPr>
              <a:t>Age 14</a:t>
            </a:r>
          </a:p>
        </p:txBody>
      </p:sp>
    </p:spTree>
    <p:extLst>
      <p:ext uri="{BB962C8B-B14F-4D97-AF65-F5344CB8AC3E}">
        <p14:creationId xmlns:p14="http://schemas.microsoft.com/office/powerpoint/2010/main" val="332243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p17">
            <a:extLst>
              <a:ext uri="{FF2B5EF4-FFF2-40B4-BE49-F238E27FC236}">
                <a16:creationId xmlns:a16="http://schemas.microsoft.com/office/drawing/2014/main" id="{D913F74A-C7DB-B8C8-14B5-53D357EA7F10}"/>
              </a:ext>
            </a:extLst>
          </p:cNvPr>
          <p:cNvSpPr txBox="1">
            <a:spLocks noChangeArrowheads="1"/>
          </p:cNvSpPr>
          <p:nvPr/>
        </p:nvSpPr>
        <p:spPr>
          <a:xfrm>
            <a:off x="781101" y="1414411"/>
            <a:ext cx="7581798"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buClr>
                <a:srgbClr val="02505C"/>
              </a:buClr>
              <a:buSzPts val="3500"/>
              <a:buFont typeface="Book Antiqua" panose="02040602050305030304" pitchFamily="18" charset="0"/>
              <a:buNone/>
            </a:pPr>
            <a:r>
              <a:rPr lang="en-US" altLang="en-US" sz="40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Relationship goals are:</a:t>
            </a:r>
          </a:p>
          <a:p>
            <a:pPr eaLnBrk="1" hangingPunct="1">
              <a:buClr>
                <a:srgbClr val="02505C"/>
              </a:buClr>
              <a:buSzPts val="3500"/>
              <a:buFont typeface="Book Antiqua" panose="02040602050305030304" pitchFamily="18" charset="0"/>
              <a:buNone/>
            </a:pPr>
            <a:endParaRPr lang="en-US" altLang="en-US" sz="32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endParaRPr>
          </a:p>
          <a:p>
            <a:pPr marL="742950" indent="-742950" eaLnBrk="1" hangingPunct="1">
              <a:buClr>
                <a:srgbClr val="02505C"/>
              </a:buClr>
              <a:buSzPts val="3500"/>
              <a:buFont typeface="Book Antiqua" panose="02040602050305030304" pitchFamily="18" charset="0"/>
              <a:buAutoNum type="alphaLcParenR"/>
            </a:pPr>
            <a:r>
              <a:rPr lang="en-US" altLang="en-US" sz="32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what/how someone wants to be in a relationship</a:t>
            </a:r>
          </a:p>
          <a:p>
            <a:pPr eaLnBrk="1" hangingPunct="1">
              <a:buClr>
                <a:srgbClr val="02505C"/>
              </a:buClr>
              <a:buSzPts val="3500"/>
            </a:pPr>
            <a:endParaRPr lang="en-US" altLang="en-US" sz="32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endParaRPr>
          </a:p>
          <a:p>
            <a:pPr marL="742950" indent="-742950" eaLnBrk="1" hangingPunct="1">
              <a:buClr>
                <a:srgbClr val="02505C"/>
              </a:buClr>
              <a:buSzPts val="3500"/>
              <a:buFont typeface="Book Antiqua" panose="02040602050305030304" pitchFamily="18" charset="0"/>
              <a:buAutoNum type="alphaLcParenR"/>
            </a:pPr>
            <a:r>
              <a:rPr lang="en-US" altLang="en-US" sz="32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what someone aspires to in a relationship</a:t>
            </a:r>
          </a:p>
        </p:txBody>
      </p:sp>
    </p:spTree>
    <p:extLst>
      <p:ext uri="{BB962C8B-B14F-4D97-AF65-F5344CB8AC3E}">
        <p14:creationId xmlns:p14="http://schemas.microsoft.com/office/powerpoint/2010/main" val="368618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18">
            <a:extLst>
              <a:ext uri="{FF2B5EF4-FFF2-40B4-BE49-F238E27FC236}">
                <a16:creationId xmlns:a16="http://schemas.microsoft.com/office/drawing/2014/main" id="{F3073626-EAAF-DAE5-FBB9-9688C2B69F37}"/>
              </a:ext>
            </a:extLst>
          </p:cNvPr>
          <p:cNvSpPr txBox="1">
            <a:spLocks noChangeArrowheads="1"/>
          </p:cNvSpPr>
          <p:nvPr/>
        </p:nvSpPr>
        <p:spPr>
          <a:xfrm>
            <a:off x="433388" y="277813"/>
            <a:ext cx="8259762"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5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Relationship goals example</a:t>
            </a:r>
          </a:p>
        </p:txBody>
      </p:sp>
      <p:sp>
        <p:nvSpPr>
          <p:cNvPr id="3" name="Google Shape;148;p17">
            <a:extLst>
              <a:ext uri="{FF2B5EF4-FFF2-40B4-BE49-F238E27FC236}">
                <a16:creationId xmlns:a16="http://schemas.microsoft.com/office/drawing/2014/main" id="{95BF2443-1202-6079-F473-B25AD7E22F01}"/>
              </a:ext>
            </a:extLst>
          </p:cNvPr>
          <p:cNvSpPr txBox="1">
            <a:spLocks noChangeArrowheads="1"/>
          </p:cNvSpPr>
          <p:nvPr/>
        </p:nvSpPr>
        <p:spPr>
          <a:xfrm>
            <a:off x="781101" y="2285948"/>
            <a:ext cx="7581798"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6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For someone who values honesty their goal might be:</a:t>
            </a:r>
          </a:p>
          <a:p>
            <a:pPr algn="ctr" eaLnBrk="1" hangingPunct="1">
              <a:buClr>
                <a:srgbClr val="02505C"/>
              </a:buClr>
              <a:buSzPts val="3500"/>
              <a:buFont typeface="Book Antiqua" panose="02040602050305030304" pitchFamily="18" charset="0"/>
              <a:buNone/>
            </a:pPr>
            <a:endParaRPr lang="en-US" altLang="en-US" sz="36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endParaRPr>
          </a:p>
          <a:p>
            <a:pPr algn="ctr" eaLnBrk="1" hangingPunct="1">
              <a:buClr>
                <a:srgbClr val="02505C"/>
              </a:buClr>
              <a:buSzPts val="3500"/>
              <a:buFont typeface="Book Antiqua" panose="02040602050305030304" pitchFamily="18" charset="0"/>
              <a:buNone/>
            </a:pPr>
            <a:r>
              <a:rPr lang="en-US" altLang="en-US" sz="3600" i="1"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I want a relationship where we can talk openly and honestly about our feelings.</a:t>
            </a:r>
          </a:p>
        </p:txBody>
      </p:sp>
    </p:spTree>
    <p:extLst>
      <p:ext uri="{BB962C8B-B14F-4D97-AF65-F5344CB8AC3E}">
        <p14:creationId xmlns:p14="http://schemas.microsoft.com/office/powerpoint/2010/main" val="229852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18">
            <a:extLst>
              <a:ext uri="{FF2B5EF4-FFF2-40B4-BE49-F238E27FC236}">
                <a16:creationId xmlns:a16="http://schemas.microsoft.com/office/drawing/2014/main" id="{12DBABB6-85D5-A061-DAAB-BA4222133CEB}"/>
              </a:ext>
            </a:extLst>
          </p:cNvPr>
          <p:cNvSpPr txBox="1">
            <a:spLocks noChangeArrowheads="1"/>
          </p:cNvSpPr>
          <p:nvPr/>
        </p:nvSpPr>
        <p:spPr>
          <a:xfrm>
            <a:off x="433388" y="277813"/>
            <a:ext cx="8259762"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5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Relationship goals</a:t>
            </a:r>
          </a:p>
        </p:txBody>
      </p:sp>
      <p:pic>
        <p:nvPicPr>
          <p:cNvPr id="5" name="Picture 4" descr="A black and white logo&#10;&#10;Description automatically generated with low confidence">
            <a:extLst>
              <a:ext uri="{FF2B5EF4-FFF2-40B4-BE49-F238E27FC236}">
                <a16:creationId xmlns:a16="http://schemas.microsoft.com/office/drawing/2014/main" id="{C33DC5E9-404F-538F-70C3-3B76E740979E}"/>
              </a:ext>
            </a:extLst>
          </p:cNvPr>
          <p:cNvPicPr>
            <a:picLocks noChangeAspect="1"/>
          </p:cNvPicPr>
          <p:nvPr/>
        </p:nvPicPr>
        <p:blipFill>
          <a:blip r:embed="rId3"/>
          <a:stretch>
            <a:fillRect/>
          </a:stretch>
        </p:blipFill>
        <p:spPr>
          <a:xfrm>
            <a:off x="1443038" y="2293144"/>
            <a:ext cx="6500812" cy="3250406"/>
          </a:xfrm>
          <a:prstGeom prst="rect">
            <a:avLst/>
          </a:prstGeom>
        </p:spPr>
      </p:pic>
    </p:spTree>
    <p:extLst>
      <p:ext uri="{BB962C8B-B14F-4D97-AF65-F5344CB8AC3E}">
        <p14:creationId xmlns:p14="http://schemas.microsoft.com/office/powerpoint/2010/main" val="358358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oogle Shape;147;p17">
            <a:extLst>
              <a:ext uri="{FF2B5EF4-FFF2-40B4-BE49-F238E27FC236}">
                <a16:creationId xmlns:a16="http://schemas.microsoft.com/office/drawing/2014/main" id="{DB43C70B-0C03-3E43-132B-91F20F97D49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774700" y="279399"/>
            <a:ext cx="78867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Google Shape;148;p17">
            <a:extLst>
              <a:ext uri="{FF2B5EF4-FFF2-40B4-BE49-F238E27FC236}">
                <a16:creationId xmlns:a16="http://schemas.microsoft.com/office/drawing/2014/main" id="{1F676524-12CC-32C2-F9D0-CE0DEF8EEED6}"/>
              </a:ext>
            </a:extLst>
          </p:cNvPr>
          <p:cNvSpPr txBox="1">
            <a:spLocks noGrp="1" noChangeArrowheads="1"/>
          </p:cNvSpPr>
          <p:nvPr>
            <p:ph type="title"/>
          </p:nvPr>
        </p:nvSpPr>
        <p:spPr>
          <a:xfrm>
            <a:off x="1236816" y="2835273"/>
            <a:ext cx="6670368" cy="1039813"/>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510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What are my relationship goals?</a:t>
            </a:r>
          </a:p>
        </p:txBody>
      </p:sp>
    </p:spTree>
    <p:extLst>
      <p:ext uri="{BB962C8B-B14F-4D97-AF65-F5344CB8AC3E}">
        <p14:creationId xmlns:p14="http://schemas.microsoft.com/office/powerpoint/2010/main" val="3003513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Google Shape;212;p25">
            <a:extLst>
              <a:ext uri="{FF2B5EF4-FFF2-40B4-BE49-F238E27FC236}">
                <a16:creationId xmlns:a16="http://schemas.microsoft.com/office/drawing/2014/main" id="{7BD1FB72-2BE4-72A5-ACBF-6961277283F1}"/>
              </a:ext>
            </a:extLst>
          </p:cNvPr>
          <p:cNvSpPr txBox="1">
            <a:spLocks noGrp="1" noChangeArrowheads="1"/>
          </p:cNvSpPr>
          <p:nvPr>
            <p:ph type="title"/>
          </p:nvPr>
        </p:nvSpPr>
        <p:spPr>
          <a:xfrm>
            <a:off x="433388" y="492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a:latin typeface="Roboto Medium" panose="02000000000000000000" pitchFamily="2" charset="0"/>
                <a:cs typeface="Roboto Medium" panose="02000000000000000000" pitchFamily="2" charset="0"/>
                <a:sym typeface="Roboto Medium" panose="02000000000000000000" pitchFamily="2" charset="0"/>
              </a:rPr>
              <a:t>Need to know more?</a:t>
            </a:r>
          </a:p>
        </p:txBody>
      </p:sp>
      <p:sp>
        <p:nvSpPr>
          <p:cNvPr id="213" name="Google Shape;213;p25">
            <a:extLst>
              <a:ext uri="{FF2B5EF4-FFF2-40B4-BE49-F238E27FC236}">
                <a16:creationId xmlns:a16="http://schemas.microsoft.com/office/drawing/2014/main" id="{360109B9-38F6-7E82-953B-285C2861362E}"/>
              </a:ext>
            </a:extLst>
          </p:cNvPr>
          <p:cNvSpPr txBox="1">
            <a:spLocks noGrp="1"/>
          </p:cNvSpPr>
          <p:nvPr>
            <p:ph type="body" idx="1"/>
          </p:nvPr>
        </p:nvSpPr>
        <p:spPr>
          <a:xfrm>
            <a:off x="457200" y="1012825"/>
            <a:ext cx="8229600" cy="5372100"/>
          </a:xfrm>
        </p:spPr>
        <p:txBody>
          <a:bodyPr bIns="45700"/>
          <a:lstStyle/>
          <a:p>
            <a:pPr marL="514350" indent="-311150" eaLnBrk="1" fontAlgn="auto" hangingPunct="1">
              <a:spcBef>
                <a:spcPts val="408"/>
              </a:spcBef>
              <a:buSzPts val="1300"/>
              <a:buFont typeface="Roboto Light"/>
              <a:buChar char="★"/>
              <a:defRPr/>
            </a:pPr>
            <a:r>
              <a:rPr lang="en-US">
                <a:solidFill>
                  <a:schemeClr val="dk2"/>
                </a:solidFill>
              </a:rPr>
              <a:t>Brook: provide advice on relationships, and on sexual health and wellbeing</a:t>
            </a:r>
            <a:endParaRPr>
              <a:solidFill>
                <a:schemeClr val="dk2"/>
              </a:solidFill>
            </a:endParaRPr>
          </a:p>
          <a:p>
            <a:pPr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3"/>
              </a:rPr>
              <a:t>www.brook.org/topics/relationships</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311150" eaLnBrk="1" fontAlgn="auto" hangingPunct="1">
              <a:spcBef>
                <a:spcPts val="408"/>
              </a:spcBef>
              <a:buSzPts val="1300"/>
              <a:buFont typeface="Roboto Light"/>
              <a:buChar char="★"/>
              <a:defRPr/>
            </a:pPr>
            <a:r>
              <a:rPr lang="en-US">
                <a:solidFill>
                  <a:schemeClr val="dk2"/>
                </a:solidFill>
              </a:rPr>
              <a:t>Respect not Fear: website for young people about healthy relationships</a:t>
            </a:r>
            <a:endParaRPr>
              <a:solidFill>
                <a:schemeClr val="dk2"/>
              </a:solidFill>
            </a:endParaRPr>
          </a:p>
          <a:p>
            <a:pPr marL="514350"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4"/>
              </a:rPr>
              <a:t>respectnotfear.co.uk</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311150" eaLnBrk="1" fontAlgn="auto" hangingPunct="1">
              <a:spcBef>
                <a:spcPts val="408"/>
              </a:spcBef>
              <a:buSzPts val="1300"/>
              <a:buFont typeface="Roboto Light"/>
              <a:buChar char="★"/>
              <a:defRPr/>
            </a:pPr>
            <a:r>
              <a:rPr lang="en-US">
                <a:solidFill>
                  <a:schemeClr val="dk2"/>
                </a:solidFill>
              </a:rPr>
              <a:t>Childline: a free, confidential service for children and young people under 19 to talk about any issue they need to.</a:t>
            </a:r>
            <a:endParaRPr>
              <a:solidFill>
                <a:schemeClr val="dk2"/>
              </a:solidFill>
            </a:endParaRPr>
          </a:p>
          <a:p>
            <a:pPr marL="0" indent="51435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5"/>
              </a:rPr>
              <a:t>www.childline.org.uk</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marL="0" indent="45720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311150" eaLnBrk="1" fontAlgn="auto" hangingPunct="1">
              <a:spcBef>
                <a:spcPts val="408"/>
              </a:spcBef>
              <a:buSzPts val="1300"/>
              <a:buFont typeface="Roboto Light"/>
              <a:buChar char="★"/>
              <a:defRPr/>
            </a:pPr>
            <a:r>
              <a:rPr lang="en-US">
                <a:solidFill>
                  <a:schemeClr val="dk2"/>
                </a:solidFill>
              </a:rPr>
              <a:t>Young Minds: information about mental health and wellbeing</a:t>
            </a:r>
            <a:endParaRPr>
              <a:solidFill>
                <a:schemeClr val="dk2"/>
              </a:solidFill>
            </a:endParaRPr>
          </a:p>
          <a:p>
            <a:pPr marL="514350"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6"/>
              </a:rPr>
              <a:t>www.youngminds.org.uk</a:t>
            </a:r>
            <a:endParaRPr>
              <a:solidFill>
                <a:schemeClr val="dk2"/>
              </a:solidFill>
            </a:endParaRPr>
          </a:p>
          <a:p>
            <a:pPr marL="0" indent="0" eaLnBrk="1" fontAlgn="auto" hangingPunct="1">
              <a:spcBef>
                <a:spcPts val="408"/>
              </a:spcBef>
              <a:buFont typeface="Roboto Light"/>
              <a:buNone/>
              <a:defRPr/>
            </a:pPr>
            <a:endParaRPr>
              <a:solidFill>
                <a:schemeClr val="dk2"/>
              </a:solidFill>
            </a:endParaRPr>
          </a:p>
          <a:p>
            <a:pPr marL="514350" indent="-311150" eaLnBrk="1" fontAlgn="auto" hangingPunct="1">
              <a:spcBef>
                <a:spcPts val="408"/>
              </a:spcBef>
              <a:buSzPts val="1300"/>
              <a:buFont typeface="Roboto Light"/>
              <a:buChar char="★"/>
              <a:defRPr/>
            </a:pPr>
            <a:r>
              <a:rPr lang="en-US">
                <a:solidFill>
                  <a:schemeClr val="dk2"/>
                </a:solidFill>
              </a:rPr>
              <a:t>Relate: relationships support and counselling</a:t>
            </a:r>
            <a:endParaRPr>
              <a:solidFill>
                <a:schemeClr val="dk2"/>
              </a:solidFill>
            </a:endParaRPr>
          </a:p>
          <a:p>
            <a:pPr marL="514350"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7"/>
              </a:rPr>
              <a:t>www.relate.org.uk/relationship-help/help-children-and-young-people</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r>
              <a:rPr lang="en-US">
                <a:solidFill>
                  <a:schemeClr val="dk2"/>
                </a:solidFill>
              </a:rPr>
              <a:t>  </a:t>
            </a:r>
            <a:endParaRPr>
              <a:solidFill>
                <a:schemeClr val="dk2"/>
              </a:solidFill>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a:solidFill>
                <a:schemeClr val="dk2"/>
              </a:solidFill>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Clr>
                <a:schemeClr val="dk1"/>
              </a:buClr>
              <a:buFont typeface="Arial"/>
              <a:buNone/>
              <a:defRPr/>
            </a:pPr>
            <a:endParaRPr b="1">
              <a:solidFill>
                <a:srgbClr val="E84C18"/>
              </a:solidFill>
              <a:latin typeface="Roboto"/>
              <a:ea typeface="Roboto"/>
              <a:cs typeface="Roboto"/>
              <a:sym typeface="Roboto"/>
            </a:endParaRPr>
          </a:p>
          <a:p>
            <a:pPr marL="514350" indent="0" eaLnBrk="1" fontAlgn="auto" hangingPunct="1">
              <a:spcBef>
                <a:spcPts val="408"/>
              </a:spcBef>
              <a:buClr>
                <a:schemeClr val="dk1"/>
              </a:buClr>
              <a:buFont typeface="Arial"/>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a:solidFill>
                <a:schemeClr val="dk2"/>
              </a:solidFill>
            </a:endParaRPr>
          </a:p>
          <a:p>
            <a:pPr marL="0" indent="0" eaLnBrk="1" fontAlgn="auto" hangingPunct="1">
              <a:spcBef>
                <a:spcPts val="408"/>
              </a:spcBef>
              <a:buFont typeface="Roboto Light"/>
              <a:buNone/>
              <a:defRPr/>
            </a:pPr>
            <a:endParaRPr>
              <a:solidFill>
                <a:schemeClr val="dk2"/>
              </a:solidFill>
            </a:endParaRPr>
          </a:p>
          <a:p>
            <a:pPr marL="514350" indent="0" eaLnBrk="1" fontAlgn="auto" hangingPunct="1">
              <a:spcBef>
                <a:spcPts val="408"/>
              </a:spcBef>
              <a:buFont typeface="Roboto Light"/>
              <a:buNone/>
              <a:defRPr/>
            </a:pPr>
            <a:endParaRPr>
              <a:solidFill>
                <a:schemeClr val="dk2"/>
              </a:solidFill>
            </a:endParaRPr>
          </a:p>
          <a:p>
            <a:pPr marL="0" indent="0" eaLnBrk="1" fontAlgn="auto" hangingPunct="1">
              <a:spcBef>
                <a:spcPts val="408"/>
              </a:spcBef>
              <a:buFont typeface="Roboto Light"/>
              <a:buNone/>
              <a:defRPr/>
            </a:pPr>
            <a:endParaRPr>
              <a:solidFill>
                <a:schemeClr val="dk2"/>
              </a:solidFill>
            </a:endParaRPr>
          </a:p>
          <a:p>
            <a:pPr marL="514350" indent="0" eaLnBrk="1" fontAlgn="auto" hangingPunct="1">
              <a:spcBef>
                <a:spcPts val="408"/>
              </a:spcBef>
              <a:buFont typeface="Roboto Light"/>
              <a:buNone/>
              <a:defRPr/>
            </a:pP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127;p14">
            <a:extLst>
              <a:ext uri="{FF2B5EF4-FFF2-40B4-BE49-F238E27FC236}">
                <a16:creationId xmlns:a16="http://schemas.microsoft.com/office/drawing/2014/main" id="{1B2D7467-38D9-8160-9B45-79FF542851E8}"/>
              </a:ext>
            </a:extLst>
          </p:cNvPr>
          <p:cNvSpPr txBox="1">
            <a:spLocks noGrp="1" noChangeArrowheads="1"/>
          </p:cNvSpPr>
          <p:nvPr>
            <p:ph type="title"/>
          </p:nvPr>
        </p:nvSpPr>
        <p:spPr>
          <a:xfrm>
            <a:off x="433388" y="2778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a:latin typeface="Roboto Medium" panose="02000000000000000000" pitchFamily="2" charset="0"/>
                <a:cs typeface="Roboto Medium" panose="02000000000000000000" pitchFamily="2" charset="0"/>
                <a:sym typeface="Roboto Medium" panose="02000000000000000000" pitchFamily="2" charset="0"/>
              </a:rPr>
              <a:t>Objectives and outcomes</a:t>
            </a:r>
          </a:p>
        </p:txBody>
      </p:sp>
      <p:sp>
        <p:nvSpPr>
          <p:cNvPr id="128" name="Google Shape;128;p14">
            <a:extLst>
              <a:ext uri="{FF2B5EF4-FFF2-40B4-BE49-F238E27FC236}">
                <a16:creationId xmlns:a16="http://schemas.microsoft.com/office/drawing/2014/main" id="{8606B888-6C55-9E29-FCA3-E04EFE50D343}"/>
              </a:ext>
            </a:extLst>
          </p:cNvPr>
          <p:cNvSpPr txBox="1">
            <a:spLocks noGrp="1"/>
          </p:cNvSpPr>
          <p:nvPr>
            <p:ph type="body" idx="1"/>
          </p:nvPr>
        </p:nvSpPr>
        <p:spPr>
          <a:xfrm>
            <a:off x="447675" y="1490663"/>
            <a:ext cx="8229600" cy="4375150"/>
          </a:xfrm>
        </p:spPr>
        <p:txBody>
          <a:bodyPr bIns="45700"/>
          <a:lstStyle/>
          <a:p>
            <a:pPr marL="114300" indent="0" eaLnBrk="1" fontAlgn="auto" hangingPunct="1">
              <a:spcBef>
                <a:spcPts val="0"/>
              </a:spcBef>
              <a:buSzPts val="2040"/>
              <a:buNone/>
              <a:defRPr/>
            </a:pPr>
            <a:r>
              <a:rPr lang="en-US" b="1" dirty="0">
                <a:solidFill>
                  <a:schemeClr val="dk2"/>
                </a:solidFill>
              </a:rPr>
              <a:t>In this lesson we will </a:t>
            </a:r>
            <a:r>
              <a:rPr lang="en-GB" dirty="0"/>
              <a:t>explore our own and others’ values around relationships, how these are formed and what may influence them. </a:t>
            </a:r>
          </a:p>
          <a:p>
            <a:pPr marL="114300" indent="0" eaLnBrk="1" fontAlgn="auto" hangingPunct="1">
              <a:spcBef>
                <a:spcPts val="0"/>
              </a:spcBef>
              <a:buSzPts val="2040"/>
              <a:buNone/>
              <a:defRPr/>
            </a:pPr>
            <a:endParaRPr dirty="0">
              <a:solidFill>
                <a:schemeClr val="dk2"/>
              </a:solidFill>
            </a:endParaRPr>
          </a:p>
          <a:p>
            <a:pPr marL="114300" indent="0" eaLnBrk="1" fontAlgn="auto" hangingPunct="1">
              <a:spcBef>
                <a:spcPts val="408"/>
              </a:spcBef>
              <a:buSzPts val="2040"/>
              <a:buFont typeface="Roboto Light"/>
              <a:buNone/>
              <a:defRPr/>
            </a:pPr>
            <a:r>
              <a:rPr lang="en-US" b="1" dirty="0">
                <a:solidFill>
                  <a:schemeClr val="dk2"/>
                </a:solidFill>
              </a:rPr>
              <a:t>At the end of this lesson, I will be able to</a:t>
            </a:r>
            <a:r>
              <a:rPr lang="en-US" dirty="0">
                <a:solidFill>
                  <a:schemeClr val="dk2"/>
                </a:solidFill>
              </a:rPr>
              <a:t>:</a:t>
            </a:r>
            <a:endParaRPr dirty="0">
              <a:solidFill>
                <a:schemeClr val="dk2"/>
              </a:solidFill>
            </a:endParaRPr>
          </a:p>
          <a:p>
            <a:pPr lvl="0"/>
            <a:r>
              <a:rPr lang="en-GB" dirty="0"/>
              <a:t>describe my own values around relationships and how these are similar and/or different to my peers</a:t>
            </a:r>
          </a:p>
          <a:p>
            <a:pPr lvl="0"/>
            <a:r>
              <a:rPr lang="en-GB" dirty="0"/>
              <a:t>explain what influences our values around relationships and how these may change through life</a:t>
            </a:r>
          </a:p>
          <a:p>
            <a:pPr lvl="0"/>
            <a:r>
              <a:rPr lang="en-GB" dirty="0"/>
              <a:t>identify my own relationship goals</a:t>
            </a:r>
          </a:p>
          <a:p>
            <a:pPr marL="514350" indent="0" eaLnBrk="1" fontAlgn="auto" hangingPunct="1">
              <a:spcBef>
                <a:spcPts val="408"/>
              </a:spcBef>
              <a:buFont typeface="Roboto Light"/>
              <a:buNone/>
              <a:defRPr/>
            </a:pPr>
            <a:endParaRPr dirty="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Google Shape;134;p15">
            <a:extLst>
              <a:ext uri="{FF2B5EF4-FFF2-40B4-BE49-F238E27FC236}">
                <a16:creationId xmlns:a16="http://schemas.microsoft.com/office/drawing/2014/main" id="{0195B7AF-0364-2E34-AA43-7D88081EA38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2937" b="138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Google Shape;135;p15">
            <a:extLst>
              <a:ext uri="{FF2B5EF4-FFF2-40B4-BE49-F238E27FC236}">
                <a16:creationId xmlns:a16="http://schemas.microsoft.com/office/drawing/2014/main" id="{B529901F-BFB1-8177-94AC-C8205EE58329}"/>
              </a:ext>
            </a:extLst>
          </p:cNvPr>
          <p:cNvSpPr>
            <a:spLocks noChangeArrowheads="1"/>
          </p:cNvSpPr>
          <p:nvPr/>
        </p:nvSpPr>
        <p:spPr bwMode="auto">
          <a:xfrm>
            <a:off x="0" y="0"/>
            <a:ext cx="9144000" cy="6858000"/>
          </a:xfrm>
          <a:prstGeom prst="rect">
            <a:avLst/>
          </a:prstGeom>
          <a:solidFill>
            <a:srgbClr val="E84C18">
              <a:alpha val="62352"/>
            </a:srgbClr>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8435" name="Google Shape;136;p15">
            <a:extLst>
              <a:ext uri="{FF2B5EF4-FFF2-40B4-BE49-F238E27FC236}">
                <a16:creationId xmlns:a16="http://schemas.microsoft.com/office/drawing/2014/main" id="{060335F1-54E9-49A5-21C3-2E447B7674E5}"/>
              </a:ext>
            </a:extLst>
          </p:cNvPr>
          <p:cNvSpPr txBox="1">
            <a:spLocks noGrp="1" noChangeArrowheads="1"/>
          </p:cNvSpPr>
          <p:nvPr>
            <p:ph type="title"/>
          </p:nvPr>
        </p:nvSpPr>
        <p:spPr>
          <a:xfrm>
            <a:off x="441325" y="2597150"/>
            <a:ext cx="8261350" cy="1663700"/>
          </a:xfrm>
        </p:spPr>
        <p:txBody>
          <a:bodyPr/>
          <a:lstStyle/>
          <a:p>
            <a:pPr eaLnBrk="1" hangingPunct="1">
              <a:lnSpc>
                <a:spcPct val="115000"/>
              </a:lnSpc>
              <a:spcBef>
                <a:spcPct val="0"/>
              </a:spcBef>
              <a:spcAft>
                <a:spcPct val="0"/>
              </a:spcAft>
              <a:buFont typeface="Roboto Medium" panose="02000000000000000000" pitchFamily="2" charset="0"/>
              <a:buNone/>
            </a:pPr>
            <a:r>
              <a:rPr lang="en-US" altLang="en-US" sz="5300">
                <a:solidFill>
                  <a:srgbClr val="FFFFFF"/>
                </a:solidFill>
                <a:latin typeface="Roboto Medium" panose="02000000000000000000" pitchFamily="2" charset="0"/>
                <a:cs typeface="Roboto Medium" panose="02000000000000000000" pitchFamily="2" charset="0"/>
                <a:sym typeface="Roboto Medium" panose="02000000000000000000" pitchFamily="2" charset="0"/>
              </a:rPr>
              <a:t>Ground rules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7;p17">
            <a:extLst>
              <a:ext uri="{FF2B5EF4-FFF2-40B4-BE49-F238E27FC236}">
                <a16:creationId xmlns:a16="http://schemas.microsoft.com/office/drawing/2014/main" id="{9598E89D-B80A-0D0A-FE8F-F12450E0E39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6750765" y="448856"/>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390BCA-63DD-3506-6701-3EFC37D40F48}"/>
              </a:ext>
            </a:extLst>
          </p:cNvPr>
          <p:cNvSpPr txBox="1"/>
          <p:nvPr/>
        </p:nvSpPr>
        <p:spPr>
          <a:xfrm>
            <a:off x="7152968" y="986591"/>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Equality </a:t>
            </a:r>
            <a:endParaRPr lang="en-US" sz="2000" dirty="0">
              <a:solidFill>
                <a:srgbClr val="046C7B"/>
              </a:solidFill>
            </a:endParaRPr>
          </a:p>
        </p:txBody>
      </p:sp>
      <p:pic>
        <p:nvPicPr>
          <p:cNvPr id="4" name="Google Shape;147;p17">
            <a:extLst>
              <a:ext uri="{FF2B5EF4-FFF2-40B4-BE49-F238E27FC236}">
                <a16:creationId xmlns:a16="http://schemas.microsoft.com/office/drawing/2014/main" id="{2A5DBBE4-F150-DF51-6BFB-1B52D219CA0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3490600" y="1097566"/>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45BFBB-115C-49EA-E1E2-0BA42B5F42A0}"/>
              </a:ext>
            </a:extLst>
          </p:cNvPr>
          <p:cNvSpPr txBox="1"/>
          <p:nvPr/>
        </p:nvSpPr>
        <p:spPr>
          <a:xfrm>
            <a:off x="4042281" y="1648268"/>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Trust</a:t>
            </a:r>
            <a:endParaRPr lang="en-US" sz="2000" dirty="0">
              <a:solidFill>
                <a:srgbClr val="046C7B"/>
              </a:solidFill>
            </a:endParaRPr>
          </a:p>
        </p:txBody>
      </p:sp>
      <p:pic>
        <p:nvPicPr>
          <p:cNvPr id="6" name="Google Shape;147;p17">
            <a:extLst>
              <a:ext uri="{FF2B5EF4-FFF2-40B4-BE49-F238E27FC236}">
                <a16:creationId xmlns:a16="http://schemas.microsoft.com/office/drawing/2014/main" id="{1A8F1540-7AFC-9185-8249-B6FFBB0D655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5593630" y="2462172"/>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683272-FF06-C666-80EC-B9481C1B68DD}"/>
              </a:ext>
            </a:extLst>
          </p:cNvPr>
          <p:cNvSpPr txBox="1"/>
          <p:nvPr/>
        </p:nvSpPr>
        <p:spPr>
          <a:xfrm>
            <a:off x="5995833" y="2999907"/>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Respect</a:t>
            </a:r>
            <a:endParaRPr lang="en-US" sz="2000" dirty="0">
              <a:solidFill>
                <a:srgbClr val="046C7B"/>
              </a:solidFill>
            </a:endParaRPr>
          </a:p>
        </p:txBody>
      </p:sp>
      <p:pic>
        <p:nvPicPr>
          <p:cNvPr id="8" name="Google Shape;147;p17">
            <a:extLst>
              <a:ext uri="{FF2B5EF4-FFF2-40B4-BE49-F238E27FC236}">
                <a16:creationId xmlns:a16="http://schemas.microsoft.com/office/drawing/2014/main" id="{C623D341-B76B-CD58-062F-42F10D70A5F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2091497" y="2863000"/>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A43FB92-B5EA-6159-092E-B33960244026}"/>
              </a:ext>
            </a:extLst>
          </p:cNvPr>
          <p:cNvSpPr txBox="1"/>
          <p:nvPr/>
        </p:nvSpPr>
        <p:spPr>
          <a:xfrm>
            <a:off x="2424720" y="3421626"/>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Empathy </a:t>
            </a:r>
            <a:endParaRPr lang="en-US" sz="2000" dirty="0">
              <a:solidFill>
                <a:srgbClr val="046C7B"/>
              </a:solidFill>
            </a:endParaRPr>
          </a:p>
        </p:txBody>
      </p:sp>
      <p:pic>
        <p:nvPicPr>
          <p:cNvPr id="10" name="Google Shape;147;p17">
            <a:extLst>
              <a:ext uri="{FF2B5EF4-FFF2-40B4-BE49-F238E27FC236}">
                <a16:creationId xmlns:a16="http://schemas.microsoft.com/office/drawing/2014/main" id="{6BBCB098-1595-716D-F249-D08EF948F23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6919609" y="5022643"/>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99DBD02-BC86-5540-DE79-F178F0E5A0D7}"/>
              </a:ext>
            </a:extLst>
          </p:cNvPr>
          <p:cNvSpPr txBox="1"/>
          <p:nvPr/>
        </p:nvSpPr>
        <p:spPr>
          <a:xfrm>
            <a:off x="7254983" y="5604861"/>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Kindness</a:t>
            </a:r>
            <a:endParaRPr lang="en-US" sz="2000" dirty="0">
              <a:solidFill>
                <a:srgbClr val="046C7B"/>
              </a:solidFill>
            </a:endParaRPr>
          </a:p>
        </p:txBody>
      </p:sp>
      <p:pic>
        <p:nvPicPr>
          <p:cNvPr id="12" name="Google Shape;147;p17">
            <a:extLst>
              <a:ext uri="{FF2B5EF4-FFF2-40B4-BE49-F238E27FC236}">
                <a16:creationId xmlns:a16="http://schemas.microsoft.com/office/drawing/2014/main" id="{7C25837B-EEF4-E533-BE55-A5CBF17E872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601910" y="4929909"/>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6D0C279-A114-2117-580C-2D1184AAFB35}"/>
              </a:ext>
            </a:extLst>
          </p:cNvPr>
          <p:cNvSpPr txBox="1"/>
          <p:nvPr/>
        </p:nvSpPr>
        <p:spPr>
          <a:xfrm>
            <a:off x="1004113" y="5467644"/>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Fairness </a:t>
            </a:r>
            <a:endParaRPr lang="en-US" sz="2000" dirty="0">
              <a:solidFill>
                <a:srgbClr val="046C7B"/>
              </a:solidFill>
            </a:endParaRPr>
          </a:p>
        </p:txBody>
      </p:sp>
      <p:pic>
        <p:nvPicPr>
          <p:cNvPr id="14" name="Google Shape;147;p17">
            <a:extLst>
              <a:ext uri="{FF2B5EF4-FFF2-40B4-BE49-F238E27FC236}">
                <a16:creationId xmlns:a16="http://schemas.microsoft.com/office/drawing/2014/main" id="{D01AF6E2-A1CA-6420-2201-9D7FB9AC180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683188" y="648910"/>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31B538E-403D-3C48-6B01-B3871629A358}"/>
              </a:ext>
            </a:extLst>
          </p:cNvPr>
          <p:cNvSpPr txBox="1"/>
          <p:nvPr/>
        </p:nvSpPr>
        <p:spPr>
          <a:xfrm>
            <a:off x="1107123" y="1186646"/>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Sharing</a:t>
            </a:r>
            <a:endParaRPr lang="en-US" sz="2000" dirty="0">
              <a:solidFill>
                <a:srgbClr val="046C7B"/>
              </a:solidFill>
            </a:endParaRPr>
          </a:p>
        </p:txBody>
      </p:sp>
      <p:pic>
        <p:nvPicPr>
          <p:cNvPr id="16" name="Google Shape;147;p17">
            <a:extLst>
              <a:ext uri="{FF2B5EF4-FFF2-40B4-BE49-F238E27FC236}">
                <a16:creationId xmlns:a16="http://schemas.microsoft.com/office/drawing/2014/main" id="{6304EB94-A346-8F64-1545-F7765F7047E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4345396" y="4475487"/>
            <a:ext cx="1891790" cy="1475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3C7EDC5-09D4-93C1-2CEE-2C557EF9E3D8}"/>
              </a:ext>
            </a:extLst>
          </p:cNvPr>
          <p:cNvSpPr txBox="1"/>
          <p:nvPr/>
        </p:nvSpPr>
        <p:spPr>
          <a:xfrm>
            <a:off x="4574074" y="5031480"/>
            <a:ext cx="1769807" cy="400110"/>
          </a:xfrm>
          <a:prstGeom prst="rect">
            <a:avLst/>
          </a:prstGeom>
          <a:noFill/>
        </p:spPr>
        <p:txBody>
          <a:bodyPr wrap="square" rtlCol="0">
            <a:spAutoFit/>
          </a:bodyPr>
          <a:lstStyle/>
          <a:p>
            <a:r>
              <a:rPr lang="en-US" altLang="en-US" sz="200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Aspiration</a:t>
            </a:r>
            <a:endParaRPr lang="en-US" sz="2000" dirty="0">
              <a:solidFill>
                <a:srgbClr val="046C7B"/>
              </a:solidFill>
            </a:endParaRPr>
          </a:p>
        </p:txBody>
      </p:sp>
    </p:spTree>
    <p:extLst>
      <p:ext uri="{BB962C8B-B14F-4D97-AF65-F5344CB8AC3E}">
        <p14:creationId xmlns:p14="http://schemas.microsoft.com/office/powerpoint/2010/main" val="164948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oogle Shape;147;p17">
            <a:extLst>
              <a:ext uri="{FF2B5EF4-FFF2-40B4-BE49-F238E27FC236}">
                <a16:creationId xmlns:a16="http://schemas.microsoft.com/office/drawing/2014/main" id="{DB43C70B-0C03-3E43-132B-91F20F97D49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774700" y="353218"/>
            <a:ext cx="78867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Google Shape;148;p17">
            <a:extLst>
              <a:ext uri="{FF2B5EF4-FFF2-40B4-BE49-F238E27FC236}">
                <a16:creationId xmlns:a16="http://schemas.microsoft.com/office/drawing/2014/main" id="{1F676524-12CC-32C2-F9D0-CE0DEF8EEED6}"/>
              </a:ext>
            </a:extLst>
          </p:cNvPr>
          <p:cNvSpPr txBox="1">
            <a:spLocks noGrp="1" noChangeArrowheads="1"/>
          </p:cNvSpPr>
          <p:nvPr>
            <p:ph type="title"/>
          </p:nvPr>
        </p:nvSpPr>
        <p:spPr>
          <a:xfrm>
            <a:off x="482600" y="2835275"/>
            <a:ext cx="8261350" cy="1039813"/>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510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What are values?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p17">
            <a:extLst>
              <a:ext uri="{FF2B5EF4-FFF2-40B4-BE49-F238E27FC236}">
                <a16:creationId xmlns:a16="http://schemas.microsoft.com/office/drawing/2014/main" id="{D913F74A-C7DB-B8C8-14B5-53D357EA7F10}"/>
              </a:ext>
            </a:extLst>
          </p:cNvPr>
          <p:cNvSpPr txBox="1">
            <a:spLocks noChangeArrowheads="1"/>
          </p:cNvSpPr>
          <p:nvPr/>
        </p:nvSpPr>
        <p:spPr>
          <a:xfrm>
            <a:off x="973112" y="1415792"/>
            <a:ext cx="7197776"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6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Values are the beliefs we hold about what is important, what matters most to us in life.  They guide our decision-making and help us to assess the choices we have made.</a:t>
            </a:r>
          </a:p>
        </p:txBody>
      </p:sp>
    </p:spTree>
    <p:extLst>
      <p:ext uri="{BB962C8B-B14F-4D97-AF65-F5344CB8AC3E}">
        <p14:creationId xmlns:p14="http://schemas.microsoft.com/office/powerpoint/2010/main" val="45635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8;p17">
            <a:extLst>
              <a:ext uri="{FF2B5EF4-FFF2-40B4-BE49-F238E27FC236}">
                <a16:creationId xmlns:a16="http://schemas.microsoft.com/office/drawing/2014/main" id="{59DB1CB0-2688-5CB4-290F-F93D6F39AC4C}"/>
              </a:ext>
            </a:extLst>
          </p:cNvPr>
          <p:cNvSpPr txBox="1">
            <a:spLocks noChangeArrowheads="1"/>
          </p:cNvSpPr>
          <p:nvPr/>
        </p:nvSpPr>
        <p:spPr>
          <a:xfrm>
            <a:off x="789039" y="534526"/>
            <a:ext cx="7565922"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40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Use these questions to identify one or two values that you have:</a:t>
            </a:r>
          </a:p>
          <a:p>
            <a:pPr algn="ctr" eaLnBrk="1" hangingPunct="1">
              <a:buClr>
                <a:srgbClr val="02505C"/>
              </a:buClr>
              <a:buSzPts val="3500"/>
              <a:buFont typeface="Book Antiqua" panose="02040602050305030304" pitchFamily="18" charset="0"/>
              <a:buNone/>
            </a:pPr>
            <a:endParaRPr lang="en-US" altLang="en-US" sz="40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endParaRPr>
          </a:p>
          <a:p>
            <a:pPr eaLnBrk="1" hangingPunct="1">
              <a:buClr>
                <a:srgbClr val="02505C"/>
              </a:buClr>
              <a:buSzPts val="3500"/>
            </a:pPr>
            <a:r>
              <a:rPr lang="en-US" altLang="en-US" sz="28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Think of a time when you were happy:</a:t>
            </a:r>
          </a:p>
          <a:p>
            <a:pPr marL="1485900" lvl="2" indent="-571500" eaLnBrk="1" hangingPunct="1">
              <a:buClr>
                <a:srgbClr val="02505C"/>
              </a:buClr>
              <a:buSzPts val="3500"/>
              <a:buFont typeface="Arial" panose="020B0604020202020204" pitchFamily="34" charset="0"/>
              <a:buChar char="•"/>
            </a:pPr>
            <a:r>
              <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Who were you with?</a:t>
            </a:r>
          </a:p>
          <a:p>
            <a:pPr marL="1485900" lvl="2" indent="-571500" eaLnBrk="1" hangingPunct="1">
              <a:buClr>
                <a:srgbClr val="02505C"/>
              </a:buClr>
              <a:buSzPts val="3500"/>
              <a:buFont typeface="Arial" panose="020B0604020202020204" pitchFamily="34" charset="0"/>
              <a:buChar char="•"/>
            </a:pPr>
            <a:r>
              <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What were you doing?</a:t>
            </a:r>
          </a:p>
          <a:p>
            <a:pPr marL="1485900" lvl="2" indent="-571500" eaLnBrk="1" hangingPunct="1">
              <a:buClr>
                <a:srgbClr val="02505C"/>
              </a:buClr>
              <a:buSzPts val="3500"/>
              <a:buFont typeface="Arial" panose="020B0604020202020204" pitchFamily="34" charset="0"/>
              <a:buChar char="•"/>
            </a:pPr>
            <a:r>
              <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What was happening?</a:t>
            </a:r>
          </a:p>
          <a:p>
            <a:pPr lvl="2" eaLnBrk="1" hangingPunct="1">
              <a:buClr>
                <a:srgbClr val="02505C"/>
              </a:buClr>
              <a:buSzPts val="3500"/>
            </a:pPr>
            <a:endPar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endParaRPr>
          </a:p>
          <a:p>
            <a:pPr eaLnBrk="1" hangingPunct="1">
              <a:buClr>
                <a:srgbClr val="02505C"/>
              </a:buClr>
              <a:buSzPts val="3500"/>
            </a:pPr>
            <a:r>
              <a:rPr lang="en-US" altLang="en-US" sz="28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Think of a time when you were feeling proud:</a:t>
            </a:r>
          </a:p>
          <a:p>
            <a:pPr marL="1257300" lvl="2" indent="-342900" eaLnBrk="1" hangingPunct="1">
              <a:buClr>
                <a:srgbClr val="02505C"/>
              </a:buClr>
              <a:buSzPts val="3500"/>
              <a:buFont typeface="Arial" panose="020B0604020202020204" pitchFamily="34" charset="0"/>
              <a:buChar char="•"/>
            </a:pPr>
            <a:r>
              <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   What made you feel proud?</a:t>
            </a:r>
          </a:p>
          <a:p>
            <a:pPr marL="1485900" lvl="2" indent="-571500" eaLnBrk="1" hangingPunct="1">
              <a:buClr>
                <a:srgbClr val="02505C"/>
              </a:buClr>
              <a:buSzPts val="3500"/>
              <a:buFont typeface="Arial" panose="020B0604020202020204" pitchFamily="34" charset="0"/>
              <a:buChar char="•"/>
            </a:pPr>
            <a:r>
              <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Who shared in your pride?</a:t>
            </a:r>
          </a:p>
          <a:p>
            <a:pPr marL="1485900" lvl="2" indent="-571500" eaLnBrk="1" hangingPunct="1">
              <a:buClr>
                <a:srgbClr val="02505C"/>
              </a:buClr>
              <a:buSzPts val="3500"/>
              <a:buFont typeface="Arial" panose="020B0604020202020204" pitchFamily="34" charset="0"/>
              <a:buChar char="•"/>
            </a:pPr>
            <a:r>
              <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What was happening?</a:t>
            </a:r>
          </a:p>
          <a:p>
            <a:pPr marL="1485900" lvl="2" indent="-571500" eaLnBrk="1" hangingPunct="1">
              <a:buClr>
                <a:srgbClr val="02505C"/>
              </a:buClr>
              <a:buSzPts val="3500"/>
              <a:buFont typeface="Arial" panose="020B0604020202020204" pitchFamily="34" charset="0"/>
              <a:buChar char="•"/>
            </a:pPr>
            <a:endParaRPr lang="en-US" altLang="en-US" sz="24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endParaRPr>
          </a:p>
        </p:txBody>
      </p:sp>
    </p:spTree>
    <p:extLst>
      <p:ext uri="{BB962C8B-B14F-4D97-AF65-F5344CB8AC3E}">
        <p14:creationId xmlns:p14="http://schemas.microsoft.com/office/powerpoint/2010/main" val="374685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18">
            <a:extLst>
              <a:ext uri="{FF2B5EF4-FFF2-40B4-BE49-F238E27FC236}">
                <a16:creationId xmlns:a16="http://schemas.microsoft.com/office/drawing/2014/main" id="{22B07CB4-CB6D-A4AC-2B22-44BE24173AD9}"/>
              </a:ext>
            </a:extLst>
          </p:cNvPr>
          <p:cNvSpPr txBox="1">
            <a:spLocks noChangeArrowheads="1"/>
          </p:cNvSpPr>
          <p:nvPr/>
        </p:nvSpPr>
        <p:spPr>
          <a:xfrm>
            <a:off x="221226" y="277813"/>
            <a:ext cx="8627806"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5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Some examples of values in relationships</a:t>
            </a:r>
          </a:p>
        </p:txBody>
      </p:sp>
      <p:sp>
        <p:nvSpPr>
          <p:cNvPr id="3" name="Rounded Rectangular Callout 2">
            <a:extLst>
              <a:ext uri="{FF2B5EF4-FFF2-40B4-BE49-F238E27FC236}">
                <a16:creationId xmlns:a16="http://schemas.microsoft.com/office/drawing/2014/main" id="{8D65ABE1-BDA3-A21A-D91D-82FE6DA74C1D}"/>
              </a:ext>
            </a:extLst>
          </p:cNvPr>
          <p:cNvSpPr/>
          <p:nvPr/>
        </p:nvSpPr>
        <p:spPr>
          <a:xfrm>
            <a:off x="1337187" y="1622323"/>
            <a:ext cx="2757949" cy="18066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“I think honesty is the best policy.”</a:t>
            </a:r>
          </a:p>
        </p:txBody>
      </p:sp>
      <p:sp>
        <p:nvSpPr>
          <p:cNvPr id="4" name="Rounded Rectangular Callout 3">
            <a:extLst>
              <a:ext uri="{FF2B5EF4-FFF2-40B4-BE49-F238E27FC236}">
                <a16:creationId xmlns:a16="http://schemas.microsoft.com/office/drawing/2014/main" id="{A2727741-C50A-CAF5-4972-7BA312E737CE}"/>
              </a:ext>
            </a:extLst>
          </p:cNvPr>
          <p:cNvSpPr/>
          <p:nvPr/>
        </p:nvSpPr>
        <p:spPr>
          <a:xfrm>
            <a:off x="1337186" y="4090220"/>
            <a:ext cx="2757949" cy="18066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“I really value commitment in relationships.”</a:t>
            </a:r>
          </a:p>
        </p:txBody>
      </p:sp>
      <p:sp>
        <p:nvSpPr>
          <p:cNvPr id="5" name="Rounded Rectangular Callout 4">
            <a:extLst>
              <a:ext uri="{FF2B5EF4-FFF2-40B4-BE49-F238E27FC236}">
                <a16:creationId xmlns:a16="http://schemas.microsoft.com/office/drawing/2014/main" id="{841556F7-F235-8048-1580-AF3BA292F28E}"/>
              </a:ext>
            </a:extLst>
          </p:cNvPr>
          <p:cNvSpPr/>
          <p:nvPr/>
        </p:nvSpPr>
        <p:spPr>
          <a:xfrm>
            <a:off x="5048864" y="1601480"/>
            <a:ext cx="2757949" cy="18066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“I’d like a relationship where we are both equal.”</a:t>
            </a:r>
          </a:p>
        </p:txBody>
      </p:sp>
      <p:sp>
        <p:nvSpPr>
          <p:cNvPr id="6" name="Rounded Rectangular Callout 5">
            <a:extLst>
              <a:ext uri="{FF2B5EF4-FFF2-40B4-BE49-F238E27FC236}">
                <a16:creationId xmlns:a16="http://schemas.microsoft.com/office/drawing/2014/main" id="{4EEF42E9-479D-32CB-009E-4CBE8D5E747F}"/>
              </a:ext>
            </a:extLst>
          </p:cNvPr>
          <p:cNvSpPr/>
          <p:nvPr/>
        </p:nvSpPr>
        <p:spPr>
          <a:xfrm>
            <a:off x="5048863" y="4090220"/>
            <a:ext cx="2757949" cy="18066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“Being able to talk openly about feelings is most important.”</a:t>
            </a:r>
          </a:p>
        </p:txBody>
      </p:sp>
    </p:spTree>
    <p:extLst>
      <p:ext uri="{BB962C8B-B14F-4D97-AF65-F5344CB8AC3E}">
        <p14:creationId xmlns:p14="http://schemas.microsoft.com/office/powerpoint/2010/main" val="186573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p17">
            <a:extLst>
              <a:ext uri="{FF2B5EF4-FFF2-40B4-BE49-F238E27FC236}">
                <a16:creationId xmlns:a16="http://schemas.microsoft.com/office/drawing/2014/main" id="{EA3B8536-531C-57E9-720A-960FAF6D29E2}"/>
              </a:ext>
            </a:extLst>
          </p:cNvPr>
          <p:cNvSpPr txBox="1">
            <a:spLocks noChangeArrowheads="1"/>
          </p:cNvSpPr>
          <p:nvPr/>
        </p:nvSpPr>
        <p:spPr>
          <a:xfrm>
            <a:off x="973112" y="1740257"/>
            <a:ext cx="7197776"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gn="ctr" eaLnBrk="1" hangingPunct="1">
              <a:buClr>
                <a:srgbClr val="02505C"/>
              </a:buClr>
              <a:buSzPts val="3500"/>
              <a:buFont typeface="Arial" panose="020B0604020202020204" pitchFamily="34" charset="0"/>
              <a:buChar char="•"/>
            </a:pPr>
            <a:endParaRPr lang="en-US" altLang="en-US" sz="40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endParaRPr>
          </a:p>
        </p:txBody>
      </p:sp>
      <p:sp>
        <p:nvSpPr>
          <p:cNvPr id="4" name="Google Shape;154;p18">
            <a:extLst>
              <a:ext uri="{FF2B5EF4-FFF2-40B4-BE49-F238E27FC236}">
                <a16:creationId xmlns:a16="http://schemas.microsoft.com/office/drawing/2014/main" id="{173639FD-7A95-A62A-D7B1-157D83D4BD25}"/>
              </a:ext>
            </a:extLst>
          </p:cNvPr>
          <p:cNvSpPr txBox="1">
            <a:spLocks noChangeArrowheads="1"/>
          </p:cNvSpPr>
          <p:nvPr/>
        </p:nvSpPr>
        <p:spPr>
          <a:xfrm>
            <a:off x="433388" y="277813"/>
            <a:ext cx="8259762"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buClr>
                <a:srgbClr val="02505C"/>
              </a:buClr>
              <a:buSzPts val="3500"/>
              <a:buFont typeface="Book Antiqua" panose="02040602050305030304" pitchFamily="18" charset="0"/>
              <a:buNone/>
            </a:pPr>
            <a:r>
              <a:rPr lang="en-US" altLang="en-US" sz="35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Conflicting values</a:t>
            </a:r>
          </a:p>
        </p:txBody>
      </p:sp>
      <p:graphicFrame>
        <p:nvGraphicFramePr>
          <p:cNvPr id="8" name="Diagram 7">
            <a:extLst>
              <a:ext uri="{FF2B5EF4-FFF2-40B4-BE49-F238E27FC236}">
                <a16:creationId xmlns:a16="http://schemas.microsoft.com/office/drawing/2014/main" id="{380AFE6B-93DB-6E31-FB57-DB4E6CBB5A0A}"/>
              </a:ext>
            </a:extLst>
          </p:cNvPr>
          <p:cNvGraphicFramePr/>
          <p:nvPr>
            <p:extLst>
              <p:ext uri="{D42A27DB-BD31-4B8C-83A1-F6EECF244321}">
                <p14:modId xmlns:p14="http://schemas.microsoft.com/office/powerpoint/2010/main" val="1676504257"/>
              </p:ext>
            </p:extLst>
          </p:nvPr>
        </p:nvGraphicFramePr>
        <p:xfrm>
          <a:off x="595312" y="1050252"/>
          <a:ext cx="8097838" cy="565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421660"/>
      </p:ext>
    </p:extLst>
  </p:cSld>
  <p:clrMapOvr>
    <a:masterClrMapping/>
  </p:clrMapOvr>
</p:sld>
</file>

<file path=ppt/theme/theme1.xml><?xml version="1.0" encoding="utf-8"?>
<a:theme xmlns:a="http://schemas.openxmlformats.org/drawingml/2006/main" name="LMEd presentation">
  <a:themeElements>
    <a:clrScheme name="Custom 4">
      <a:dk1>
        <a:srgbClr val="000000"/>
      </a:dk1>
      <a:lt1>
        <a:srgbClr val="FFFFFF"/>
      </a:lt1>
      <a:dk2>
        <a:srgbClr val="564B3C"/>
      </a:dk2>
      <a:lt2>
        <a:srgbClr val="ECEDD1"/>
      </a:lt2>
      <a:accent1>
        <a:srgbClr val="046C7B"/>
      </a:accent1>
      <a:accent2>
        <a:srgbClr val="A2D1C0"/>
      </a:accent2>
      <a:accent3>
        <a:srgbClr val="8FB9AA"/>
      </a:accent3>
      <a:accent4>
        <a:srgbClr val="848058"/>
      </a:accent4>
      <a:accent5>
        <a:srgbClr val="E8B54D"/>
      </a:accent5>
      <a:accent6>
        <a:srgbClr val="786C71"/>
      </a:accent6>
      <a:hlink>
        <a:srgbClr val="046C7B"/>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3750B34D0D3446B28CFACD7179315F" ma:contentTypeVersion="9" ma:contentTypeDescription="Create a new document." ma:contentTypeScope="" ma:versionID="d7dd0dc54f919dc2e349b4ca883687bb">
  <xsd:schema xmlns:xsd="http://www.w3.org/2001/XMLSchema" xmlns:xs="http://www.w3.org/2001/XMLSchema" xmlns:p="http://schemas.microsoft.com/office/2006/metadata/properties" xmlns:ns2="c0dfeba6-b563-4374-bf0c-6cc6a982e0c0" targetNamespace="http://schemas.microsoft.com/office/2006/metadata/properties" ma:root="true" ma:fieldsID="0d8728dbcd30a4cfcd47c3043d95c39d" ns2:_="">
    <xsd:import namespace="c0dfeba6-b563-4374-bf0c-6cc6a982e0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dfeba6-b563-4374-bf0c-6cc6a982e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7E70EB-7083-4A8A-BC78-5E394D0C858B}">
  <ds:schemaRefs>
    <ds:schemaRef ds:uri="http://schemas.microsoft.com/sharepoint/v3/contenttype/forms"/>
  </ds:schemaRefs>
</ds:datastoreItem>
</file>

<file path=customXml/itemProps2.xml><?xml version="1.0" encoding="utf-8"?>
<ds:datastoreItem xmlns:ds="http://schemas.openxmlformats.org/officeDocument/2006/customXml" ds:itemID="{52C04603-490E-4451-8869-4616FA596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dfeba6-b563-4374-bf0c-6cc6a982e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B6C6-190F-48F9-B0DD-D92B48F99C4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1393</TotalTime>
  <Words>1515</Words>
  <Application>Microsoft Macintosh PowerPoint</Application>
  <PresentationFormat>On-screen Show (4:3)</PresentationFormat>
  <Paragraphs>182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Roboto</vt:lpstr>
      <vt:lpstr>Book Antiqua</vt:lpstr>
      <vt:lpstr>Calibri</vt:lpstr>
      <vt:lpstr>Arial</vt:lpstr>
      <vt:lpstr>Roboto Medium</vt:lpstr>
      <vt:lpstr>Century Gothic</vt:lpstr>
      <vt:lpstr>Roboto Light</vt:lpstr>
      <vt:lpstr>LMEd presentation</vt:lpstr>
      <vt:lpstr>PowerPoint Presentation</vt:lpstr>
      <vt:lpstr>Objectives and outcomes</vt:lpstr>
      <vt:lpstr>Ground rules</vt:lpstr>
      <vt:lpstr>PowerPoint Presentation</vt:lpstr>
      <vt:lpstr>What are values?</vt:lpstr>
      <vt:lpstr>PowerPoint Presentation</vt:lpstr>
      <vt:lpstr>PowerPoint Presentation</vt:lpstr>
      <vt:lpstr>PowerPoint Presentation</vt:lpstr>
      <vt:lpstr>PowerPoint Presentation</vt:lpstr>
      <vt:lpstr>What values are behind the quotes?</vt:lpstr>
      <vt:lpstr>PowerPoint Presentation</vt:lpstr>
      <vt:lpstr>PowerPoint Presentation</vt:lpstr>
      <vt:lpstr>PowerPoint Presentation</vt:lpstr>
      <vt:lpstr>PowerPoint Presentation</vt:lpstr>
      <vt:lpstr>PowerPoint Presentation</vt:lpstr>
      <vt:lpstr>What are my relationship goals?</vt:lpstr>
      <vt:lpstr>Need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ACollo</dc:creator>
  <cp:lastModifiedBy>Catherine Kirk</cp:lastModifiedBy>
  <cp:revision>24</cp:revision>
  <cp:lastPrinted>2022-07-09T11:45:34Z</cp:lastPrinted>
  <dcterms:modified xsi:type="dcterms:W3CDTF">2022-08-04T09:05:55Z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0x0101009D3750B34D0D3446B28CFACD7179315F</vt:lpwstr>
  </property>
</Properties>
</file>